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77" r:id="rId2"/>
  </p:sldMasterIdLst>
  <p:notesMasterIdLst>
    <p:notesMasterId r:id="rId56"/>
  </p:notesMasterIdLst>
  <p:handoutMasterIdLst>
    <p:handoutMasterId r:id="rId57"/>
  </p:handoutMasterIdLst>
  <p:sldIdLst>
    <p:sldId id="576" r:id="rId3"/>
    <p:sldId id="561" r:id="rId4"/>
    <p:sldId id="478" r:id="rId5"/>
    <p:sldId id="398" r:id="rId6"/>
    <p:sldId id="458" r:id="rId7"/>
    <p:sldId id="562" r:id="rId8"/>
    <p:sldId id="518" r:id="rId9"/>
    <p:sldId id="528" r:id="rId10"/>
    <p:sldId id="609" r:id="rId11"/>
    <p:sldId id="533" r:id="rId12"/>
    <p:sldId id="611" r:id="rId13"/>
    <p:sldId id="610" r:id="rId14"/>
    <p:sldId id="565" r:id="rId15"/>
    <p:sldId id="612" r:id="rId16"/>
    <p:sldId id="613" r:id="rId17"/>
    <p:sldId id="614" r:id="rId18"/>
    <p:sldId id="615" r:id="rId19"/>
    <p:sldId id="616" r:id="rId20"/>
    <p:sldId id="617" r:id="rId21"/>
    <p:sldId id="566" r:id="rId22"/>
    <p:sldId id="618" r:id="rId23"/>
    <p:sldId id="619" r:id="rId24"/>
    <p:sldId id="620" r:id="rId25"/>
    <p:sldId id="621" r:id="rId26"/>
    <p:sldId id="622" r:id="rId27"/>
    <p:sldId id="623" r:id="rId28"/>
    <p:sldId id="624" r:id="rId29"/>
    <p:sldId id="625" r:id="rId30"/>
    <p:sldId id="567" r:id="rId31"/>
    <p:sldId id="626" r:id="rId32"/>
    <p:sldId id="627" r:id="rId33"/>
    <p:sldId id="628" r:id="rId34"/>
    <p:sldId id="629" r:id="rId35"/>
    <p:sldId id="630" r:id="rId36"/>
    <p:sldId id="605" r:id="rId37"/>
    <p:sldId id="631" r:id="rId38"/>
    <p:sldId id="632" r:id="rId39"/>
    <p:sldId id="633" r:id="rId40"/>
    <p:sldId id="634" r:id="rId41"/>
    <p:sldId id="635" r:id="rId42"/>
    <p:sldId id="636" r:id="rId43"/>
    <p:sldId id="637" r:id="rId44"/>
    <p:sldId id="638" r:id="rId45"/>
    <p:sldId id="639" r:id="rId46"/>
    <p:sldId id="640" r:id="rId47"/>
    <p:sldId id="641" r:id="rId48"/>
    <p:sldId id="642" r:id="rId49"/>
    <p:sldId id="575" r:id="rId50"/>
    <p:sldId id="643" r:id="rId51"/>
    <p:sldId id="644" r:id="rId52"/>
    <p:sldId id="645" r:id="rId53"/>
    <p:sldId id="646" r:id="rId54"/>
    <p:sldId id="394" r:id="rId55"/>
  </p:sldIdLst>
  <p:sldSz cx="9144000" cy="6858000" type="screen4x3"/>
  <p:notesSz cx="9926638" cy="6797675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5pPr>
    <a:lvl6pPr marL="22860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6pPr>
    <a:lvl7pPr marL="27432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7pPr>
    <a:lvl8pPr marL="32004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8pPr>
    <a:lvl9pPr marL="3657600" algn="l" defTabSz="914400" rtl="0" eaLnBrk="1" latinLnBrk="1" hangingPunct="1">
      <a:defRPr kumimoji="1"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HY바다M" pitchFamily="18" charset="-127"/>
        <a:ea typeface="HY바다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혜진 이" initials="혜이" lastIdx="1" clrIdx="0">
    <p:extLst>
      <p:ext uri="{19B8F6BF-5375-455C-9EA6-DF929625EA0E}">
        <p15:presenceInfo xmlns:p15="http://schemas.microsoft.com/office/powerpoint/2012/main" userId="140001eb6b867e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B3"/>
    <a:srgbClr val="AAD6A5"/>
    <a:srgbClr val="219BCB"/>
    <a:srgbClr val="8BC8E8"/>
    <a:srgbClr val="FFFFFF"/>
    <a:srgbClr val="FAAC63"/>
    <a:srgbClr val="F47954"/>
    <a:srgbClr val="F47650"/>
    <a:srgbClr val="D9ECD6"/>
    <a:srgbClr val="DCE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0071" autoAdjust="0"/>
  </p:normalViewPr>
  <p:slideViewPr>
    <p:cSldViewPr>
      <p:cViewPr varScale="1">
        <p:scale>
          <a:sx n="102" d="100"/>
          <a:sy n="102" d="100"/>
        </p:scale>
        <p:origin x="1920" y="102"/>
      </p:cViewPr>
      <p:guideLst>
        <p:guide orient="horz" pos="2160"/>
        <p:guide pos="385"/>
        <p:guide pos="53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2028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혜진 이" userId="140001eb6b867e4e" providerId="LiveId" clId="{80CFEFC7-74B6-4CB3-B635-8299AAF96B82}"/>
    <pc:docChg chg="modSld">
      <pc:chgData name="혜진 이" userId="140001eb6b867e4e" providerId="LiveId" clId="{80CFEFC7-74B6-4CB3-B635-8299AAF96B82}" dt="2025-02-27T00:41:12.586" v="163"/>
      <pc:docMkLst>
        <pc:docMk/>
      </pc:docMkLst>
      <pc:sldChg chg="modAnim">
        <pc:chgData name="혜진 이" userId="140001eb6b867e4e" providerId="LiveId" clId="{80CFEFC7-74B6-4CB3-B635-8299AAF96B82}" dt="2025-02-27T00:34:39.674" v="151"/>
        <pc:sldMkLst>
          <pc:docMk/>
          <pc:sldMk cId="0" sldId="394"/>
        </pc:sldMkLst>
      </pc:sldChg>
      <pc:sldChg chg="modAnim">
        <pc:chgData name="혜진 이" userId="140001eb6b867e4e" providerId="LiveId" clId="{80CFEFC7-74B6-4CB3-B635-8299AAF96B82}" dt="2025-02-27T00:17:05.925" v="1"/>
        <pc:sldMkLst>
          <pc:docMk/>
          <pc:sldMk cId="0" sldId="398"/>
        </pc:sldMkLst>
      </pc:sldChg>
      <pc:sldChg chg="modAnim">
        <pc:chgData name="혜진 이" userId="140001eb6b867e4e" providerId="LiveId" clId="{80CFEFC7-74B6-4CB3-B635-8299AAF96B82}" dt="2025-02-27T00:17:21.380" v="2"/>
        <pc:sldMkLst>
          <pc:docMk/>
          <pc:sldMk cId="573232782" sldId="458"/>
        </pc:sldMkLst>
      </pc:sldChg>
      <pc:sldChg chg="modSp mod modAnim">
        <pc:chgData name="혜진 이" userId="140001eb6b867e4e" providerId="LiveId" clId="{80CFEFC7-74B6-4CB3-B635-8299AAF96B82}" dt="2025-02-27T00:19:17.759" v="12" actId="1076"/>
        <pc:sldMkLst>
          <pc:docMk/>
          <pc:sldMk cId="1965173635" sldId="478"/>
        </pc:sldMkLst>
        <pc:spChg chg="mod">
          <ac:chgData name="혜진 이" userId="140001eb6b867e4e" providerId="LiveId" clId="{80CFEFC7-74B6-4CB3-B635-8299AAF96B82}" dt="2025-02-27T00:19:17.759" v="12" actId="1076"/>
          <ac:spMkLst>
            <pc:docMk/>
            <pc:sldMk cId="1965173635" sldId="478"/>
            <ac:spMk id="19" creationId="{00000000-0000-0000-0000-000000000000}"/>
          </ac:spMkLst>
        </pc:spChg>
      </pc:sldChg>
      <pc:sldChg chg="modSp mod modAnim">
        <pc:chgData name="혜진 이" userId="140001eb6b867e4e" providerId="LiveId" clId="{80CFEFC7-74B6-4CB3-B635-8299AAF96B82}" dt="2025-02-27T00:39:36.800" v="162"/>
        <pc:sldMkLst>
          <pc:docMk/>
          <pc:sldMk cId="3332013635" sldId="518"/>
        </pc:sldMkLst>
        <pc:spChg chg="mod">
          <ac:chgData name="혜진 이" userId="140001eb6b867e4e" providerId="LiveId" clId="{80CFEFC7-74B6-4CB3-B635-8299AAF96B82}" dt="2025-02-27T00:39:34.975" v="161" actId="1076"/>
          <ac:spMkLst>
            <pc:docMk/>
            <pc:sldMk cId="3332013635" sldId="518"/>
            <ac:spMk id="12" creationId="{00000000-0000-0000-0000-000000000000}"/>
          </ac:spMkLst>
        </pc:spChg>
        <pc:spChg chg="mod">
          <ac:chgData name="혜진 이" userId="140001eb6b867e4e" providerId="LiveId" clId="{80CFEFC7-74B6-4CB3-B635-8299AAF96B82}" dt="2025-02-27T00:38:57.195" v="157" actId="1076"/>
          <ac:spMkLst>
            <pc:docMk/>
            <pc:sldMk cId="3332013635" sldId="518"/>
            <ac:spMk id="17" creationId="{00000000-0000-0000-0000-000000000000}"/>
          </ac:spMkLst>
        </pc:spChg>
      </pc:sldChg>
      <pc:sldChg chg="modSp mod modAnim">
        <pc:chgData name="혜진 이" userId="140001eb6b867e4e" providerId="LiveId" clId="{80CFEFC7-74B6-4CB3-B635-8299AAF96B82}" dt="2025-02-27T00:41:12.586" v="163"/>
        <pc:sldMkLst>
          <pc:docMk/>
          <pc:sldMk cId="3060702851" sldId="528"/>
        </pc:sldMkLst>
        <pc:spChg chg="mod">
          <ac:chgData name="혜진 이" userId="140001eb6b867e4e" providerId="LiveId" clId="{80CFEFC7-74B6-4CB3-B635-8299AAF96B82}" dt="2025-02-27T00:38:17.944" v="152" actId="1076"/>
          <ac:spMkLst>
            <pc:docMk/>
            <pc:sldMk cId="3060702851" sldId="528"/>
            <ac:spMk id="10" creationId="{00000000-0000-0000-0000-000000000000}"/>
          </ac:spMkLst>
        </pc:spChg>
        <pc:spChg chg="mod">
          <ac:chgData name="혜진 이" userId="140001eb6b867e4e" providerId="LiveId" clId="{80CFEFC7-74B6-4CB3-B635-8299AAF96B82}" dt="2025-02-27T00:38:46.990" v="155" actId="1076"/>
          <ac:spMkLst>
            <pc:docMk/>
            <pc:sldMk cId="3060702851" sldId="528"/>
            <ac:spMk id="16" creationId="{00000000-0000-0000-0000-000000000000}"/>
          </ac:spMkLst>
        </pc:spChg>
      </pc:sldChg>
      <pc:sldChg chg="modAnim">
        <pc:chgData name="혜진 이" userId="140001eb6b867e4e" providerId="LiveId" clId="{80CFEFC7-74B6-4CB3-B635-8299AAF96B82}" dt="2025-02-27T00:19:45.844" v="14"/>
        <pc:sldMkLst>
          <pc:docMk/>
          <pc:sldMk cId="825349996" sldId="533"/>
        </pc:sldMkLst>
      </pc:sldChg>
      <pc:sldChg chg="modAnim">
        <pc:chgData name="혜진 이" userId="140001eb6b867e4e" providerId="LiveId" clId="{80CFEFC7-74B6-4CB3-B635-8299AAF96B82}" dt="2025-02-27T00:17:48.916" v="7"/>
        <pc:sldMkLst>
          <pc:docMk/>
          <pc:sldMk cId="3497220828" sldId="562"/>
        </pc:sldMkLst>
      </pc:sldChg>
      <pc:sldChg chg="modSp mod modAnim">
        <pc:chgData name="혜진 이" userId="140001eb6b867e4e" providerId="LiveId" clId="{80CFEFC7-74B6-4CB3-B635-8299AAF96B82}" dt="2025-02-27T00:21:08.003" v="24"/>
        <pc:sldMkLst>
          <pc:docMk/>
          <pc:sldMk cId="3640329954" sldId="565"/>
        </pc:sldMkLst>
        <pc:spChg chg="mod">
          <ac:chgData name="혜진 이" userId="140001eb6b867e4e" providerId="LiveId" clId="{80CFEFC7-74B6-4CB3-B635-8299AAF96B82}" dt="2025-02-27T00:21:03.836" v="23" actId="14100"/>
          <ac:spMkLst>
            <pc:docMk/>
            <pc:sldMk cId="3640329954" sldId="565"/>
            <ac:spMk id="3" creationId="{8BCB2A56-4D1A-9501-F190-4AF4CE9A2C76}"/>
          </ac:spMkLst>
        </pc:spChg>
      </pc:sldChg>
      <pc:sldChg chg="modSp mod modAnim">
        <pc:chgData name="혜진 이" userId="140001eb6b867e4e" providerId="LiveId" clId="{80CFEFC7-74B6-4CB3-B635-8299AAF96B82}" dt="2025-02-27T00:28:26.299" v="98"/>
        <pc:sldMkLst>
          <pc:docMk/>
          <pc:sldMk cId="791547290" sldId="567"/>
        </pc:sldMkLst>
        <pc:spChg chg="mod">
          <ac:chgData name="혜진 이" userId="140001eb6b867e4e" providerId="LiveId" clId="{80CFEFC7-74B6-4CB3-B635-8299AAF96B82}" dt="2025-02-27T00:28:14.757" v="96" actId="14100"/>
          <ac:spMkLst>
            <pc:docMk/>
            <pc:sldMk cId="791547290" sldId="567"/>
            <ac:spMk id="15" creationId="{00000000-0000-0000-0000-000000000000}"/>
          </ac:spMkLst>
        </pc:spChg>
        <pc:picChg chg="mod">
          <ac:chgData name="혜진 이" userId="140001eb6b867e4e" providerId="LiveId" clId="{80CFEFC7-74B6-4CB3-B635-8299AAF96B82}" dt="2025-02-27T00:28:22.875" v="97" actId="14100"/>
          <ac:picMkLst>
            <pc:docMk/>
            <pc:sldMk cId="791547290" sldId="567"/>
            <ac:picMk id="7" creationId="{342F9EA4-5259-B010-D73F-C4058C7850EE}"/>
          </ac:picMkLst>
        </pc:picChg>
      </pc:sldChg>
      <pc:sldChg chg="modAnim">
        <pc:chgData name="혜진 이" userId="140001eb6b867e4e" providerId="LiveId" clId="{80CFEFC7-74B6-4CB3-B635-8299AAF96B82}" dt="2025-02-27T00:30:33.322" v="111"/>
        <pc:sldMkLst>
          <pc:docMk/>
          <pc:sldMk cId="2240108026" sldId="605"/>
        </pc:sldMkLst>
      </pc:sldChg>
      <pc:sldChg chg="modAnim">
        <pc:chgData name="혜진 이" userId="140001eb6b867e4e" providerId="LiveId" clId="{80CFEFC7-74B6-4CB3-B635-8299AAF96B82}" dt="2025-02-27T00:18:44.155" v="10"/>
        <pc:sldMkLst>
          <pc:docMk/>
          <pc:sldMk cId="2430318523" sldId="609"/>
        </pc:sldMkLst>
      </pc:sldChg>
      <pc:sldChg chg="modAnim">
        <pc:chgData name="혜진 이" userId="140001eb6b867e4e" providerId="LiveId" clId="{80CFEFC7-74B6-4CB3-B635-8299AAF96B82}" dt="2025-02-27T00:20:39.524" v="19"/>
        <pc:sldMkLst>
          <pc:docMk/>
          <pc:sldMk cId="3422589010" sldId="610"/>
        </pc:sldMkLst>
      </pc:sldChg>
      <pc:sldChg chg="modAnim">
        <pc:chgData name="혜진 이" userId="140001eb6b867e4e" providerId="LiveId" clId="{80CFEFC7-74B6-4CB3-B635-8299AAF96B82}" dt="2025-02-27T00:20:21.254" v="17"/>
        <pc:sldMkLst>
          <pc:docMk/>
          <pc:sldMk cId="2712070649" sldId="611"/>
        </pc:sldMkLst>
      </pc:sldChg>
      <pc:sldChg chg="modSp mod modAnim">
        <pc:chgData name="혜진 이" userId="140001eb6b867e4e" providerId="LiveId" clId="{80CFEFC7-74B6-4CB3-B635-8299AAF96B82}" dt="2025-02-27T00:21:44.169" v="30" actId="1076"/>
        <pc:sldMkLst>
          <pc:docMk/>
          <pc:sldMk cId="645668101" sldId="612"/>
        </pc:sldMkLst>
        <pc:picChg chg="mod">
          <ac:chgData name="혜진 이" userId="140001eb6b867e4e" providerId="LiveId" clId="{80CFEFC7-74B6-4CB3-B635-8299AAF96B82}" dt="2025-02-27T00:21:28.992" v="27" actId="1076"/>
          <ac:picMkLst>
            <pc:docMk/>
            <pc:sldMk cId="645668101" sldId="612"/>
            <ac:picMk id="4" creationId="{FD7B5BF4-6834-A9B5-DCCF-41E427E40EF1}"/>
          </ac:picMkLst>
        </pc:picChg>
        <pc:picChg chg="mod">
          <ac:chgData name="혜진 이" userId="140001eb6b867e4e" providerId="LiveId" clId="{80CFEFC7-74B6-4CB3-B635-8299AAF96B82}" dt="2025-02-27T00:21:44.169" v="30" actId="1076"/>
          <ac:picMkLst>
            <pc:docMk/>
            <pc:sldMk cId="645668101" sldId="612"/>
            <ac:picMk id="5" creationId="{F8777ADE-888C-B192-CE0D-8D1ABB9D364E}"/>
          </ac:picMkLst>
        </pc:picChg>
      </pc:sldChg>
      <pc:sldChg chg="modSp mod modAnim">
        <pc:chgData name="혜진 이" userId="140001eb6b867e4e" providerId="LiveId" clId="{80CFEFC7-74B6-4CB3-B635-8299AAF96B82}" dt="2025-02-27T00:22:30.359" v="36" actId="1076"/>
        <pc:sldMkLst>
          <pc:docMk/>
          <pc:sldMk cId="1763640081" sldId="613"/>
        </pc:sldMkLst>
        <pc:spChg chg="mod">
          <ac:chgData name="혜진 이" userId="140001eb6b867e4e" providerId="LiveId" clId="{80CFEFC7-74B6-4CB3-B635-8299AAF96B82}" dt="2025-02-27T00:22:30.359" v="36" actId="1076"/>
          <ac:spMkLst>
            <pc:docMk/>
            <pc:sldMk cId="1763640081" sldId="613"/>
            <ac:spMk id="3" creationId="{39670FD7-4282-1739-6D21-3D9710654605}"/>
          </ac:spMkLst>
        </pc:spChg>
      </pc:sldChg>
      <pc:sldChg chg="modAnim">
        <pc:chgData name="혜진 이" userId="140001eb6b867e4e" providerId="LiveId" clId="{80CFEFC7-74B6-4CB3-B635-8299AAF96B82}" dt="2025-02-27T00:22:45.843" v="37"/>
        <pc:sldMkLst>
          <pc:docMk/>
          <pc:sldMk cId="887319025" sldId="614"/>
        </pc:sldMkLst>
      </pc:sldChg>
      <pc:sldChg chg="modSp mod modAnim">
        <pc:chgData name="혜진 이" userId="140001eb6b867e4e" providerId="LiveId" clId="{80CFEFC7-74B6-4CB3-B635-8299AAF96B82}" dt="2025-02-27T00:23:05.499" v="39"/>
        <pc:sldMkLst>
          <pc:docMk/>
          <pc:sldMk cId="471543564" sldId="615"/>
        </pc:sldMkLst>
        <pc:spChg chg="mod">
          <ac:chgData name="혜진 이" userId="140001eb6b867e4e" providerId="LiveId" clId="{80CFEFC7-74B6-4CB3-B635-8299AAF96B82}" dt="2025-02-27T00:22:56.785" v="38" actId="14100"/>
          <ac:spMkLst>
            <pc:docMk/>
            <pc:sldMk cId="471543564" sldId="615"/>
            <ac:spMk id="29" creationId="{00000000-0000-0000-0000-000000000000}"/>
          </ac:spMkLst>
        </pc:spChg>
      </pc:sldChg>
      <pc:sldChg chg="modAnim">
        <pc:chgData name="혜진 이" userId="140001eb6b867e4e" providerId="LiveId" clId="{80CFEFC7-74B6-4CB3-B635-8299AAF96B82}" dt="2025-02-27T00:23:11.155" v="40"/>
        <pc:sldMkLst>
          <pc:docMk/>
          <pc:sldMk cId="3952817069" sldId="616"/>
        </pc:sldMkLst>
      </pc:sldChg>
      <pc:sldChg chg="modAnim">
        <pc:chgData name="혜진 이" userId="140001eb6b867e4e" providerId="LiveId" clId="{80CFEFC7-74B6-4CB3-B635-8299AAF96B82}" dt="2025-02-27T00:23:26.180" v="42"/>
        <pc:sldMkLst>
          <pc:docMk/>
          <pc:sldMk cId="2371221991" sldId="617"/>
        </pc:sldMkLst>
      </pc:sldChg>
      <pc:sldChg chg="modAnim">
        <pc:chgData name="혜진 이" userId="140001eb6b867e4e" providerId="LiveId" clId="{80CFEFC7-74B6-4CB3-B635-8299AAF96B82}" dt="2025-02-27T00:23:41.211" v="44"/>
        <pc:sldMkLst>
          <pc:docMk/>
          <pc:sldMk cId="3660645356" sldId="618"/>
        </pc:sldMkLst>
      </pc:sldChg>
      <pc:sldChg chg="modSp mod modAnim">
        <pc:chgData name="혜진 이" userId="140001eb6b867e4e" providerId="LiveId" clId="{80CFEFC7-74B6-4CB3-B635-8299AAF96B82}" dt="2025-02-27T00:24:14.171" v="50"/>
        <pc:sldMkLst>
          <pc:docMk/>
          <pc:sldMk cId="2408238861" sldId="619"/>
        </pc:sldMkLst>
        <pc:spChg chg="mod">
          <ac:chgData name="혜진 이" userId="140001eb6b867e4e" providerId="LiveId" clId="{80CFEFC7-74B6-4CB3-B635-8299AAF96B82}" dt="2025-02-27T00:23:59.700" v="47" actId="1076"/>
          <ac:spMkLst>
            <pc:docMk/>
            <pc:sldMk cId="2408238861" sldId="619"/>
            <ac:spMk id="17" creationId="{00000000-0000-0000-0000-000000000000}"/>
          </ac:spMkLst>
        </pc:spChg>
        <pc:picChg chg="mod">
          <ac:chgData name="혜진 이" userId="140001eb6b867e4e" providerId="LiveId" clId="{80CFEFC7-74B6-4CB3-B635-8299AAF96B82}" dt="2025-02-27T00:24:05.268" v="49" actId="1076"/>
          <ac:picMkLst>
            <pc:docMk/>
            <pc:sldMk cId="2408238861" sldId="619"/>
            <ac:picMk id="5" creationId="{E369FB1F-4777-F448-9214-94E1E925B25F}"/>
          </ac:picMkLst>
        </pc:picChg>
      </pc:sldChg>
      <pc:sldChg chg="modSp mod modAnim">
        <pc:chgData name="혜진 이" userId="140001eb6b867e4e" providerId="LiveId" clId="{80CFEFC7-74B6-4CB3-B635-8299AAF96B82}" dt="2025-02-27T00:24:43.292" v="55"/>
        <pc:sldMkLst>
          <pc:docMk/>
          <pc:sldMk cId="2655525486" sldId="620"/>
        </pc:sldMkLst>
        <pc:spChg chg="mod">
          <ac:chgData name="혜진 이" userId="140001eb6b867e4e" providerId="LiveId" clId="{80CFEFC7-74B6-4CB3-B635-8299AAF96B82}" dt="2025-02-27T00:24:31.044" v="52" actId="14100"/>
          <ac:spMkLst>
            <pc:docMk/>
            <pc:sldMk cId="2655525486" sldId="620"/>
            <ac:spMk id="8" creationId="{00000000-0000-0000-0000-000000000000}"/>
          </ac:spMkLst>
        </pc:spChg>
        <pc:picChg chg="mod">
          <ac:chgData name="혜진 이" userId="140001eb6b867e4e" providerId="LiveId" clId="{80CFEFC7-74B6-4CB3-B635-8299AAF96B82}" dt="2025-02-27T00:24:37.924" v="54" actId="14100"/>
          <ac:picMkLst>
            <pc:docMk/>
            <pc:sldMk cId="2655525486" sldId="620"/>
            <ac:picMk id="4" creationId="{96473E1A-775A-28EA-CEAF-C8411C4E81A3}"/>
          </ac:picMkLst>
        </pc:picChg>
      </pc:sldChg>
      <pc:sldChg chg="modSp mod modAnim">
        <pc:chgData name="혜진 이" userId="140001eb6b867e4e" providerId="LiveId" clId="{80CFEFC7-74B6-4CB3-B635-8299AAF96B82}" dt="2025-02-27T00:25:33.856" v="67"/>
        <pc:sldMkLst>
          <pc:docMk/>
          <pc:sldMk cId="3403965466" sldId="621"/>
        </pc:sldMkLst>
        <pc:spChg chg="mod">
          <ac:chgData name="혜진 이" userId="140001eb6b867e4e" providerId="LiveId" clId="{80CFEFC7-74B6-4CB3-B635-8299AAF96B82}" dt="2025-02-27T00:25:08.190" v="60" actId="14100"/>
          <ac:spMkLst>
            <pc:docMk/>
            <pc:sldMk cId="3403965466" sldId="621"/>
            <ac:spMk id="8" creationId="{00000000-0000-0000-0000-000000000000}"/>
          </ac:spMkLst>
        </pc:spChg>
        <pc:picChg chg="mod">
          <ac:chgData name="혜진 이" userId="140001eb6b867e4e" providerId="LiveId" clId="{80CFEFC7-74B6-4CB3-B635-8299AAF96B82}" dt="2025-02-27T00:25:30.111" v="66" actId="14100"/>
          <ac:picMkLst>
            <pc:docMk/>
            <pc:sldMk cId="3403965466" sldId="621"/>
            <ac:picMk id="5" creationId="{B7BC2778-C6A3-DB02-931B-57B62C466A5F}"/>
          </ac:picMkLst>
        </pc:picChg>
      </pc:sldChg>
      <pc:sldChg chg="modAnim">
        <pc:chgData name="혜진 이" userId="140001eb6b867e4e" providerId="LiveId" clId="{80CFEFC7-74B6-4CB3-B635-8299AAF96B82}" dt="2025-02-27T00:25:48.332" v="70"/>
        <pc:sldMkLst>
          <pc:docMk/>
          <pc:sldMk cId="2163319271" sldId="622"/>
        </pc:sldMkLst>
      </pc:sldChg>
      <pc:sldChg chg="modAnim">
        <pc:chgData name="혜진 이" userId="140001eb6b867e4e" providerId="LiveId" clId="{80CFEFC7-74B6-4CB3-B635-8299AAF96B82}" dt="2025-02-27T00:26:05.498" v="73"/>
        <pc:sldMkLst>
          <pc:docMk/>
          <pc:sldMk cId="1676344779" sldId="623"/>
        </pc:sldMkLst>
      </pc:sldChg>
      <pc:sldChg chg="modSp mod modAnim">
        <pc:chgData name="혜진 이" userId="140001eb6b867e4e" providerId="LiveId" clId="{80CFEFC7-74B6-4CB3-B635-8299AAF96B82}" dt="2025-02-27T00:26:58.540" v="85"/>
        <pc:sldMkLst>
          <pc:docMk/>
          <pc:sldMk cId="4030429439" sldId="624"/>
        </pc:sldMkLst>
        <pc:picChg chg="mod">
          <ac:chgData name="혜진 이" userId="140001eb6b867e4e" providerId="LiveId" clId="{80CFEFC7-74B6-4CB3-B635-8299AAF96B82}" dt="2025-02-27T00:26:46.144" v="82" actId="1076"/>
          <ac:picMkLst>
            <pc:docMk/>
            <pc:sldMk cId="4030429439" sldId="624"/>
            <ac:picMk id="4" creationId="{3A0B58CF-3827-7D63-B051-A93382812DDE}"/>
          </ac:picMkLst>
        </pc:picChg>
        <pc:picChg chg="mod">
          <ac:chgData name="혜진 이" userId="140001eb6b867e4e" providerId="LiveId" clId="{80CFEFC7-74B6-4CB3-B635-8299AAF96B82}" dt="2025-02-27T00:26:34.053" v="79" actId="14100"/>
          <ac:picMkLst>
            <pc:docMk/>
            <pc:sldMk cId="4030429439" sldId="624"/>
            <ac:picMk id="9" creationId="{F97B274F-0B9F-11CD-8B90-7D2938B8633D}"/>
          </ac:picMkLst>
        </pc:picChg>
      </pc:sldChg>
      <pc:sldChg chg="modSp mod modAnim">
        <pc:chgData name="혜진 이" userId="140001eb6b867e4e" providerId="LiveId" clId="{80CFEFC7-74B6-4CB3-B635-8299AAF96B82}" dt="2025-02-27T00:27:13.691" v="88"/>
        <pc:sldMkLst>
          <pc:docMk/>
          <pc:sldMk cId="2463784993" sldId="625"/>
        </pc:sldMkLst>
        <pc:graphicFrameChg chg="modGraphic">
          <ac:chgData name="혜진 이" userId="140001eb6b867e4e" providerId="LiveId" clId="{80CFEFC7-74B6-4CB3-B635-8299AAF96B82}" dt="2025-02-27T00:27:10.137" v="87" actId="14100"/>
          <ac:graphicFrameMkLst>
            <pc:docMk/>
            <pc:sldMk cId="2463784993" sldId="625"/>
            <ac:graphicFrameMk id="3" creationId="{17F689ED-DF4B-A663-A90F-F105D4B68E8C}"/>
          </ac:graphicFrameMkLst>
        </pc:graphicFrameChg>
      </pc:sldChg>
      <pc:sldChg chg="modAnim">
        <pc:chgData name="혜진 이" userId="140001eb6b867e4e" providerId="LiveId" clId="{80CFEFC7-74B6-4CB3-B635-8299AAF96B82}" dt="2025-02-27T00:28:47.362" v="102"/>
        <pc:sldMkLst>
          <pc:docMk/>
          <pc:sldMk cId="1603245061" sldId="626"/>
        </pc:sldMkLst>
      </pc:sldChg>
      <pc:sldChg chg="modAnim">
        <pc:chgData name="혜진 이" userId="140001eb6b867e4e" providerId="LiveId" clId="{80CFEFC7-74B6-4CB3-B635-8299AAF96B82}" dt="2025-02-27T00:28:54.011" v="103"/>
        <pc:sldMkLst>
          <pc:docMk/>
          <pc:sldMk cId="3941263475" sldId="627"/>
        </pc:sldMkLst>
      </pc:sldChg>
      <pc:sldChg chg="modAnim">
        <pc:chgData name="혜진 이" userId="140001eb6b867e4e" providerId="LiveId" clId="{80CFEFC7-74B6-4CB3-B635-8299AAF96B82}" dt="2025-02-27T00:29:05.337" v="104"/>
        <pc:sldMkLst>
          <pc:docMk/>
          <pc:sldMk cId="3603830849" sldId="628"/>
        </pc:sldMkLst>
      </pc:sldChg>
      <pc:sldChg chg="modAnim">
        <pc:chgData name="혜진 이" userId="140001eb6b867e4e" providerId="LiveId" clId="{80CFEFC7-74B6-4CB3-B635-8299AAF96B82}" dt="2025-02-27T00:29:10.736" v="105"/>
        <pc:sldMkLst>
          <pc:docMk/>
          <pc:sldMk cId="977708206" sldId="629"/>
        </pc:sldMkLst>
      </pc:sldChg>
      <pc:sldChg chg="modAnim">
        <pc:chgData name="혜진 이" userId="140001eb6b867e4e" providerId="LiveId" clId="{80CFEFC7-74B6-4CB3-B635-8299AAF96B82}" dt="2025-02-27T00:30:54.037" v="113"/>
        <pc:sldMkLst>
          <pc:docMk/>
          <pc:sldMk cId="1817720446" sldId="632"/>
        </pc:sldMkLst>
      </pc:sldChg>
      <pc:sldChg chg="modSp mod modAnim">
        <pc:chgData name="혜진 이" userId="140001eb6b867e4e" providerId="LiveId" clId="{80CFEFC7-74B6-4CB3-B635-8299AAF96B82}" dt="2025-02-27T00:31:08.961" v="117"/>
        <pc:sldMkLst>
          <pc:docMk/>
          <pc:sldMk cId="1191395134" sldId="633"/>
        </pc:sldMkLst>
        <pc:spChg chg="mod">
          <ac:chgData name="혜진 이" userId="140001eb6b867e4e" providerId="LiveId" clId="{80CFEFC7-74B6-4CB3-B635-8299AAF96B82}" dt="2025-02-27T00:30:59.641" v="114" actId="1076"/>
          <ac:spMkLst>
            <pc:docMk/>
            <pc:sldMk cId="1191395134" sldId="633"/>
            <ac:spMk id="8" creationId="{00000000-0000-0000-0000-000000000000}"/>
          </ac:spMkLst>
        </pc:spChg>
        <pc:picChg chg="mod">
          <ac:chgData name="혜진 이" userId="140001eb6b867e4e" providerId="LiveId" clId="{80CFEFC7-74B6-4CB3-B635-8299AAF96B82}" dt="2025-02-27T00:31:05.953" v="116" actId="14100"/>
          <ac:picMkLst>
            <pc:docMk/>
            <pc:sldMk cId="1191395134" sldId="633"/>
            <ac:picMk id="5" creationId="{646CFD23-1E54-AA4F-11A1-672A87E2B7FB}"/>
          </ac:picMkLst>
        </pc:picChg>
      </pc:sldChg>
      <pc:sldChg chg="modSp mod modAnim">
        <pc:chgData name="혜진 이" userId="140001eb6b867e4e" providerId="LiveId" clId="{80CFEFC7-74B6-4CB3-B635-8299AAF96B82}" dt="2025-02-27T00:31:18.970" v="120"/>
        <pc:sldMkLst>
          <pc:docMk/>
          <pc:sldMk cId="3557703071" sldId="634"/>
        </pc:sldMkLst>
        <pc:picChg chg="mod">
          <ac:chgData name="혜진 이" userId="140001eb6b867e4e" providerId="LiveId" clId="{80CFEFC7-74B6-4CB3-B635-8299AAF96B82}" dt="2025-02-27T00:31:17.092" v="119" actId="1076"/>
          <ac:picMkLst>
            <pc:docMk/>
            <pc:sldMk cId="3557703071" sldId="634"/>
            <ac:picMk id="5" creationId="{FCA10C2C-7C81-E748-6C55-9CA3D5136BAC}"/>
          </ac:picMkLst>
        </pc:picChg>
      </pc:sldChg>
      <pc:sldChg chg="modAnim">
        <pc:chgData name="혜진 이" userId="140001eb6b867e4e" providerId="LiveId" clId="{80CFEFC7-74B6-4CB3-B635-8299AAF96B82}" dt="2025-02-27T00:31:28.674" v="122"/>
        <pc:sldMkLst>
          <pc:docMk/>
          <pc:sldMk cId="2779184044" sldId="635"/>
        </pc:sldMkLst>
      </pc:sldChg>
      <pc:sldChg chg="modAnim">
        <pc:chgData name="혜진 이" userId="140001eb6b867e4e" providerId="LiveId" clId="{80CFEFC7-74B6-4CB3-B635-8299AAF96B82}" dt="2025-02-27T00:32:04.260" v="126"/>
        <pc:sldMkLst>
          <pc:docMk/>
          <pc:sldMk cId="1536835145" sldId="636"/>
        </pc:sldMkLst>
      </pc:sldChg>
      <pc:sldChg chg="modAnim">
        <pc:chgData name="혜진 이" userId="140001eb6b867e4e" providerId="LiveId" clId="{80CFEFC7-74B6-4CB3-B635-8299AAF96B82}" dt="2025-02-27T00:32:17.996" v="128"/>
        <pc:sldMkLst>
          <pc:docMk/>
          <pc:sldMk cId="3662109112" sldId="637"/>
        </pc:sldMkLst>
      </pc:sldChg>
      <pc:sldChg chg="modAnim">
        <pc:chgData name="혜진 이" userId="140001eb6b867e4e" providerId="LiveId" clId="{80CFEFC7-74B6-4CB3-B635-8299AAF96B82}" dt="2025-02-27T00:32:34.018" v="130"/>
        <pc:sldMkLst>
          <pc:docMk/>
          <pc:sldMk cId="1634741581" sldId="638"/>
        </pc:sldMkLst>
      </pc:sldChg>
      <pc:sldChg chg="modAnim">
        <pc:chgData name="혜진 이" userId="140001eb6b867e4e" providerId="LiveId" clId="{80CFEFC7-74B6-4CB3-B635-8299AAF96B82}" dt="2025-02-27T00:32:41.830" v="131"/>
        <pc:sldMkLst>
          <pc:docMk/>
          <pc:sldMk cId="3946653350" sldId="639"/>
        </pc:sldMkLst>
      </pc:sldChg>
      <pc:sldChg chg="modSp mod modAnim">
        <pc:chgData name="혜진 이" userId="140001eb6b867e4e" providerId="LiveId" clId="{80CFEFC7-74B6-4CB3-B635-8299AAF96B82}" dt="2025-02-27T00:32:58.315" v="133"/>
        <pc:sldMkLst>
          <pc:docMk/>
          <pc:sldMk cId="2664861858" sldId="640"/>
        </pc:sldMkLst>
        <pc:spChg chg="mod">
          <ac:chgData name="혜진 이" userId="140001eb6b867e4e" providerId="LiveId" clId="{80CFEFC7-74B6-4CB3-B635-8299AAF96B82}" dt="2025-02-27T00:32:53.194" v="132" actId="1076"/>
          <ac:spMkLst>
            <pc:docMk/>
            <pc:sldMk cId="2664861858" sldId="640"/>
            <ac:spMk id="7" creationId="{00000000-0000-0000-0000-000000000000}"/>
          </ac:spMkLst>
        </pc:spChg>
      </pc:sldChg>
      <pc:sldChg chg="modAnim">
        <pc:chgData name="혜진 이" userId="140001eb6b867e4e" providerId="LiveId" clId="{80CFEFC7-74B6-4CB3-B635-8299AAF96B82}" dt="2025-02-27T00:33:04.265" v="134"/>
        <pc:sldMkLst>
          <pc:docMk/>
          <pc:sldMk cId="3938225823" sldId="641"/>
        </pc:sldMkLst>
      </pc:sldChg>
      <pc:sldChg chg="modAnim">
        <pc:chgData name="혜진 이" userId="140001eb6b867e4e" providerId="LiveId" clId="{80CFEFC7-74B6-4CB3-B635-8299AAF96B82}" dt="2025-02-27T00:33:19.028" v="136"/>
        <pc:sldMkLst>
          <pc:docMk/>
          <pc:sldMk cId="1660812335" sldId="642"/>
        </pc:sldMkLst>
      </pc:sldChg>
      <pc:sldChg chg="modAnim">
        <pc:chgData name="혜진 이" userId="140001eb6b867e4e" providerId="LiveId" clId="{80CFEFC7-74B6-4CB3-B635-8299AAF96B82}" dt="2025-02-27T00:33:37.086" v="139"/>
        <pc:sldMkLst>
          <pc:docMk/>
          <pc:sldMk cId="3350036660" sldId="643"/>
        </pc:sldMkLst>
      </pc:sldChg>
      <pc:sldChg chg="modSp mod modAnim">
        <pc:chgData name="혜진 이" userId="140001eb6b867e4e" providerId="LiveId" clId="{80CFEFC7-74B6-4CB3-B635-8299AAF96B82}" dt="2025-02-27T00:33:59.552" v="144"/>
        <pc:sldMkLst>
          <pc:docMk/>
          <pc:sldMk cId="2086811557" sldId="644"/>
        </pc:sldMkLst>
        <pc:picChg chg="mod">
          <ac:chgData name="혜진 이" userId="140001eb6b867e4e" providerId="LiveId" clId="{80CFEFC7-74B6-4CB3-B635-8299AAF96B82}" dt="2025-02-27T00:33:57.108" v="143" actId="1076"/>
          <ac:picMkLst>
            <pc:docMk/>
            <pc:sldMk cId="2086811557" sldId="644"/>
            <ac:picMk id="4" creationId="{A5331A10-A868-3FD3-CE81-3EB312510BEC}"/>
          </ac:picMkLst>
        </pc:picChg>
      </pc:sldChg>
      <pc:sldChg chg="modAnim">
        <pc:chgData name="혜진 이" userId="140001eb6b867e4e" providerId="LiveId" clId="{80CFEFC7-74B6-4CB3-B635-8299AAF96B82}" dt="2025-02-27T00:34:15.545" v="147"/>
        <pc:sldMkLst>
          <pc:docMk/>
          <pc:sldMk cId="3939080464" sldId="645"/>
        </pc:sldMkLst>
      </pc:sldChg>
      <pc:sldChg chg="modAnim">
        <pc:chgData name="혜진 이" userId="140001eb6b867e4e" providerId="LiveId" clId="{80CFEFC7-74B6-4CB3-B635-8299AAF96B82}" dt="2025-02-27T00:34:28.141" v="149"/>
        <pc:sldMkLst>
          <pc:docMk/>
          <pc:sldMk cId="3684750144" sldId="6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BA6BA-82B2-4D68-BEE5-0C181791DF69}" type="datetimeFigureOut">
              <a:rPr lang="ko-KR" altLang="en-US" smtClean="0"/>
              <a:pPr/>
              <a:t>2025-03-05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88178-AEBB-4764-8FE2-03142E6FAD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92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CACDBEEC-06A8-4473-9A8B-AC190B9E0476}" type="datetimeFigureOut">
              <a:rPr lang="ko-KR" altLang="en-US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201" y="3228705"/>
            <a:ext cx="7942238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sz="1200">
                <a:effectLst/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AEEF299-CA6B-448D-9BAE-7C11402C98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40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64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11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18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30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239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76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210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19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9247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395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2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605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038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39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937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156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202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71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56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1399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79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96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80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040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97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68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EEF299-CA6B-448D-9BAE-7C11402C98E9}" type="slidenum">
              <a:rPr lang="ko-KR" altLang="en-US" smtClean="0"/>
              <a:pPr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06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F1DC1-DA34-4C38-9828-93CF3255BEBC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59631-6384-4173-8EEA-BC909D6BF37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0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CB30A-EF81-4974-9970-8BEA1E7CB7CF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EBF-E077-482A-9881-EF889F97FF8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7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A692AD-260F-4B17-9B9E-A2B59FD3DE16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BD364-A8A6-418A-9299-CA62EC010D8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56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8545286" y="5873326"/>
            <a:ext cx="598714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7805057" y="2677886"/>
            <a:ext cx="1342507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 bwMode="gray">
          <a:xfrm>
            <a:off x="-10886" y="2917371"/>
            <a:ext cx="8632372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649224" y="6419088"/>
            <a:ext cx="7845552" cy="36576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8668512" y="6419088"/>
            <a:ext cx="475488" cy="365760"/>
          </a:xfrm>
        </p:spPr>
        <p:txBody>
          <a:bodyPr/>
          <a:lstStyle/>
          <a:p>
            <a:pPr>
              <a:defRPr/>
            </a:pPr>
            <a:fld id="{5E059631-6384-4173-8EEA-BC909D6BF37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9" name="Freeform 8"/>
          <p:cNvSpPr/>
          <p:nvPr/>
        </p:nvSpPr>
        <p:spPr bwMode="gray">
          <a:xfrm>
            <a:off x="1772575" y="0"/>
            <a:ext cx="1310936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gray">
          <a:xfrm>
            <a:off x="-5918" y="0"/>
            <a:ext cx="2019775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 bwMode="gray">
          <a:xfrm>
            <a:off x="-3132" y="895611"/>
            <a:ext cx="2156565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36576" y="36576"/>
            <a:ext cx="1856232" cy="365760"/>
          </a:xfrm>
        </p:spPr>
        <p:txBody>
          <a:bodyPr/>
          <a:lstStyle/>
          <a:p>
            <a:pPr>
              <a:defRPr/>
            </a:pPr>
            <a:fld id="{FB2F1DC1-DA34-4C38-9828-93CF3255BEBC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18" name="Oval 17"/>
          <p:cNvSpPr/>
          <p:nvPr/>
        </p:nvSpPr>
        <p:spPr bwMode="gray">
          <a:xfrm>
            <a:off x="75895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gray">
          <a:xfrm>
            <a:off x="80467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gray">
          <a:xfrm>
            <a:off x="8503920" y="283464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6656" y="1755648"/>
            <a:ext cx="77724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676656" y="2834640"/>
            <a:ext cx="6437376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4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9728"/>
            <a:ext cx="5943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D3C0A-B0FC-4225-9C50-1D8D4595A2D1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C36-3B88-4FB2-A31F-9DDD5E8171D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그림 12">
            <a:hlinkClick r:id="rId2" action="ppaction://hlinksldjump"/>
            <a:extLst>
              <a:ext uri="{FF2B5EF4-FFF2-40B4-BE49-F238E27FC236}">
                <a16:creationId xmlns:a16="http://schemas.microsoft.com/office/drawing/2014/main" id="{871730C3-F5CB-AC4B-451F-1090326FA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" y="630750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1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438144"/>
            <a:ext cx="7735824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029968" y="1929384"/>
            <a:ext cx="6419088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B9FCD-7A5F-445E-9BA7-7D235E81429E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5753-7768-497C-B249-D4816981026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2161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673352" y="3099816"/>
            <a:ext cx="283464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3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73152"/>
            <a:ext cx="6144768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1A08A-DD17-419F-A1B2-9D85C8A66ECE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6491-3F12-4B5D-9D6F-46F41E7583A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6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056" y="1426464"/>
            <a:ext cx="4041648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056" y="2240280"/>
            <a:ext cx="4050792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599432" y="1426464"/>
            <a:ext cx="4041648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9432" y="2240280"/>
            <a:ext cx="4050792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065E3-B7EE-4FF4-B1DF-0B0E8C1937DD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BB6A0-C98C-483C-BD33-7C696FB87E2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Oval 9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3152"/>
            <a:ext cx="70043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8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09728"/>
            <a:ext cx="700430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4F278-3F83-44A1-AC42-94DE226EC5CA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12F15-30F4-43FF-94D5-75A2B7B91C9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Oval 5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78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654E1-3ADE-4DE6-9461-DA702C80AEC5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72E1C-FC34-4AC9-829C-BC5D21E9363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88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575303" y="411480"/>
            <a:ext cx="5148072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4208"/>
            <a:ext cx="5111750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0080" y="1664208"/>
            <a:ext cx="2825496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2257" y="6583680"/>
            <a:ext cx="2133600" cy="228600"/>
          </a:xfrm>
        </p:spPr>
        <p:txBody>
          <a:bodyPr/>
          <a:lstStyle/>
          <a:p>
            <a:pPr>
              <a:defRPr/>
            </a:pPr>
            <a:fld id="{F482A6D5-7DE7-49E2-9C61-B7B0F19FD0A7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19400" y="6583680"/>
            <a:ext cx="5029200" cy="2286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3A7DE-2910-4C49-8F68-2A1425EB354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1" name="Oval 10"/>
          <p:cNvSpPr/>
          <p:nvPr/>
        </p:nvSpPr>
        <p:spPr bwMode="gray">
          <a:xfrm>
            <a:off x="22585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7157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3172968" y="1161288"/>
            <a:ext cx="283464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D3C0A-B0FC-4225-9C50-1D8D4595A2D1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70C36-3B88-4FB2-A31F-9DDD5E8171D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그림 6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" y="6307503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859536" y="502920"/>
            <a:ext cx="7653528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9536" y="1170432"/>
            <a:ext cx="7644384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859536" y="5385816"/>
            <a:ext cx="7653528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4FCF5-F5C7-4336-81C1-A45EDF2C861E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E8922-007C-421A-8F40-A7436522F49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8" name="Oval 7"/>
          <p:cNvSpPr/>
          <p:nvPr/>
        </p:nvSpPr>
        <p:spPr bwMode="gray">
          <a:xfrm>
            <a:off x="466344" y="658368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466344" y="5440680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73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616" y="128016"/>
            <a:ext cx="6144768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7048"/>
            <a:ext cx="82296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DCB30A-EF81-4974-9970-8BEA1E7CB7CF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9AEBF-E077-482A-9881-EF889F97FF82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7" name="Oval 6"/>
          <p:cNvSpPr/>
          <p:nvPr/>
        </p:nvSpPr>
        <p:spPr bwMode="gray">
          <a:xfrm>
            <a:off x="3017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7589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216152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6352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0924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8549640" y="530352"/>
            <a:ext cx="283464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9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6769373" y="6204296"/>
            <a:ext cx="852820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7411881" y="5623560"/>
            <a:ext cx="173736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5918" y="0"/>
            <a:ext cx="2404872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7004304" y="274638"/>
            <a:ext cx="1682496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457200" y="274638"/>
            <a:ext cx="6400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457200" y="6583680"/>
            <a:ext cx="2133600" cy="228600"/>
          </a:xfrm>
        </p:spPr>
        <p:txBody>
          <a:bodyPr/>
          <a:lstStyle/>
          <a:p>
            <a:pPr>
              <a:defRPr/>
            </a:pPr>
            <a:fld id="{E1A692AD-260F-4B17-9B9E-A2B59FD3DE16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2670048" y="6583680"/>
            <a:ext cx="4114800" cy="228600"/>
          </a:xfrm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7013448" y="6583680"/>
            <a:ext cx="457200" cy="228600"/>
          </a:xfrm>
        </p:spPr>
        <p:txBody>
          <a:bodyPr/>
          <a:lstStyle/>
          <a:p>
            <a:pPr>
              <a:defRPr/>
            </a:pPr>
            <a:fld id="{A8FBD364-A8A6-418A-9299-CA62EC010D8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37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9B9FCD-7A5F-445E-9BA7-7D235E81429E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55753-7768-497C-B249-D4816981026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77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E1A08A-DD17-419F-A1B2-9D85C8A66ECE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C6491-3F12-4B5D-9D6F-46F41E7583A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53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C065E3-B7EE-4FF4-B1DF-0B0E8C1937DD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BB6A0-C98C-483C-BD33-7C696FB87E2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94F278-3F83-44A1-AC42-94DE226EC5CA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12F15-30F4-43FF-94D5-75A2B7B91C9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6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654E1-3ADE-4DE6-9461-DA702C80AEC5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72E1C-FC34-4AC9-829C-BC5D21E9363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85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2A6D5-7DE7-49E2-9C61-B7B0F19FD0A7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3A7DE-2910-4C49-8F68-2A1425EB354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06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4FCF5-F5C7-4336-81C1-A45EDF2C861E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E8922-007C-421A-8F40-A7436522F49D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21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D8BAFA7-09FE-46CC-AA33-245A161EB404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8AFD25-C6EC-49E7-BD57-515432D928A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91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367073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gray">
          <a:xfrm>
            <a:off x="561" y="6469523"/>
            <a:ext cx="1088979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gray">
          <a:xfrm>
            <a:off x="501660" y="6389202"/>
            <a:ext cx="4536352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gray">
          <a:xfrm>
            <a:off x="1058521" y="6550388"/>
            <a:ext cx="7139514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gray">
          <a:xfrm>
            <a:off x="5005388" y="6324681"/>
            <a:ext cx="1176821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gray">
          <a:xfrm>
            <a:off x="6168128" y="6353255"/>
            <a:ext cx="2467606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gray">
          <a:xfrm>
            <a:off x="8417311" y="6360399"/>
            <a:ext cx="59334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gray">
          <a:xfrm>
            <a:off x="8162518" y="6362780"/>
            <a:ext cx="980697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" y="658368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8BAFA7-09FE-46CC-AA33-245A161EB404}" type="datetime1">
              <a:rPr lang="ko-KR" altLang="en-US" smtClean="0"/>
              <a:pPr>
                <a:defRPr/>
              </a:pPr>
              <a:t>2025-03-05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670048" y="6583680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302752" y="6583680"/>
            <a:ext cx="457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D8AFD25-C6EC-49E7-BD57-515432D928A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6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2C3564-4019-03CF-05C6-982C25342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59" y="6667630"/>
            <a:ext cx="1736541" cy="190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7BECED-14A3-8B6C-F966-AD07D04339C8}"/>
              </a:ext>
            </a:extLst>
          </p:cNvPr>
          <p:cNvSpPr txBox="1"/>
          <p:nvPr/>
        </p:nvSpPr>
        <p:spPr>
          <a:xfrm>
            <a:off x="1403648" y="1124744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생태와 환경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640FED9-3043-393E-CBEC-AEF17A610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46" y="2636912"/>
            <a:ext cx="2664296" cy="359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80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14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인터뷰 게임으로 환경의 의미 알아보기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7C5251-6A0A-F137-2FDC-9314F006E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3489"/>
            <a:ext cx="7560840" cy="408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14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인터뷰 게임으로 환경의 의미 알아보기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8EA3303-2E6E-FC85-F53A-65A1BA51A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4114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7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15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모둠 활동을 통해 정리한 환경의 의미를 적어 보자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D99D6B55-FD89-D0CB-FA1D-C79DAB970927}"/>
              </a:ext>
            </a:extLst>
          </p:cNvPr>
          <p:cNvSpPr txBox="1">
            <a:spLocks/>
          </p:cNvSpPr>
          <p:nvPr/>
        </p:nvSpPr>
        <p:spPr>
          <a:xfrm>
            <a:off x="473461" y="1700808"/>
            <a:ext cx="8234081" cy="3648691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111760" marR="63500" indent="-2413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환경은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(   )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이다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.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111760" marR="63500" indent="-2413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그 이유는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:</a:t>
            </a:r>
          </a:p>
          <a:p>
            <a:pPr marL="111760" marR="63500" indent="-2413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400" b="1" kern="0" spc="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87630" marR="63500" indent="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 </a:t>
            </a:r>
            <a:endParaRPr lang="en-US" altLang="ko-KR" sz="24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111760" marR="63500" indent="-2413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환경은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( 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   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)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이다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.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111760" marR="63500" indent="-2413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그 이유는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:</a:t>
            </a:r>
            <a:endParaRPr lang="ko-KR" altLang="en-US" sz="2400" kern="0" spc="0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0AACF-AD7D-491F-8C78-652CEF929553}"/>
              </a:ext>
            </a:extLst>
          </p:cNvPr>
          <p:cNvSpPr txBox="1"/>
          <p:nvPr/>
        </p:nvSpPr>
        <p:spPr>
          <a:xfrm>
            <a:off x="1691680" y="184482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1"/>
                </a:solidFill>
                <a:latin typeface="+mn-ea"/>
                <a:ea typeface="+mn-ea"/>
              </a:rPr>
              <a:t>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DD588-BB39-43D0-BD75-BB18C5AB3DBD}"/>
              </a:ext>
            </a:extLst>
          </p:cNvPr>
          <p:cNvSpPr txBox="1"/>
          <p:nvPr/>
        </p:nvSpPr>
        <p:spPr>
          <a:xfrm>
            <a:off x="2051720" y="2306489"/>
            <a:ext cx="6984776" cy="1820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760" marR="63500" indent="-24130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밥이 우리의 배를 채워주는 기본적인 </a:t>
            </a:r>
            <a:r>
              <a:rPr lang="ko-KR" altLang="en-US" sz="2400" kern="0" spc="0" dirty="0" err="1">
                <a:solidFill>
                  <a:srgbClr val="FF0000"/>
                </a:solidFill>
                <a:effectLst/>
                <a:latin typeface="+mn-ea"/>
                <a:ea typeface="+mn-ea"/>
              </a:rPr>
              <a:t>식량이듯이</a:t>
            </a:r>
            <a:r>
              <a:rPr lang="en-US" altLang="ko-KR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환경도 우리의 생존과 건강을 유지하는 기본적인 요소를 제공한다</a:t>
            </a:r>
            <a:r>
              <a:rPr lang="en-US" altLang="ko-KR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.</a:t>
            </a:r>
            <a:endParaRPr lang="ko-KR" altLang="en-US" sz="2400" kern="0" spc="0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90DA6-3561-488D-A54F-726A2BF2C7C3}"/>
              </a:ext>
            </a:extLst>
          </p:cNvPr>
          <p:cNvSpPr txBox="1"/>
          <p:nvPr/>
        </p:nvSpPr>
        <p:spPr>
          <a:xfrm>
            <a:off x="1619672" y="427100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+mn-ea"/>
                <a:ea typeface="+mn-ea"/>
              </a:rPr>
              <a:t> </a:t>
            </a:r>
            <a:r>
              <a:rPr lang="ko-KR" altLang="en-US" sz="2400" dirty="0">
                <a:solidFill>
                  <a:schemeClr val="accent1"/>
                </a:solidFill>
                <a:latin typeface="+mn-ea"/>
                <a:ea typeface="+mn-ea"/>
              </a:rPr>
              <a:t>우산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DCF7B-A4C5-48AD-AC96-EEF5B93DAF74}"/>
              </a:ext>
            </a:extLst>
          </p:cNvPr>
          <p:cNvSpPr txBox="1"/>
          <p:nvPr/>
        </p:nvSpPr>
        <p:spPr>
          <a:xfrm>
            <a:off x="2049083" y="4852644"/>
            <a:ext cx="66584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우리가 사용하는 우산처럼</a:t>
            </a:r>
            <a:r>
              <a:rPr lang="en-US" altLang="ko-KR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, </a:t>
            </a:r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환경은 지구의 생태계를 보호하고 우리의 건강과 안전을 </a:t>
            </a:r>
            <a:r>
              <a:rPr lang="ko-KR" altLang="en-US" sz="2400" kern="0" spc="0" dirty="0" err="1">
                <a:solidFill>
                  <a:srgbClr val="FF0000"/>
                </a:solidFill>
                <a:effectLst/>
                <a:latin typeface="+mn-ea"/>
                <a:ea typeface="+mn-ea"/>
              </a:rPr>
              <a:t>지켜주기</a:t>
            </a:r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 때문이다</a:t>
            </a:r>
            <a:r>
              <a:rPr lang="en-US" altLang="ko-KR" sz="36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5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15882"/>
            <a:ext cx="9143999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12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09592" y="2007203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899592" y="1816742"/>
            <a:ext cx="4283224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인간과 환경의 상호 작용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8BCB2A56-4D1A-9501-F190-4AF4CE9A2C76}"/>
              </a:ext>
            </a:extLst>
          </p:cNvPr>
          <p:cNvSpPr txBox="1">
            <a:spLocks/>
          </p:cNvSpPr>
          <p:nvPr/>
        </p:nvSpPr>
        <p:spPr>
          <a:xfrm>
            <a:off x="809592" y="2644912"/>
            <a:ext cx="7879447" cy="2794710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ko-KR" altLang="en-US" dirty="0"/>
              <a:t>환경은 인간을 비롯한 생물이 살아가는 데 직간접적으로 영향을 주고받음</a:t>
            </a:r>
            <a:r>
              <a:rPr lang="en-US" altLang="ko-KR" dirty="0"/>
              <a:t>.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dirty="0"/>
              <a:t>자연의 변화에 의해 인간의 삶의 방식이 영향을 받기도 하고</a:t>
            </a:r>
            <a:r>
              <a:rPr lang="en-US" altLang="ko-KR" dirty="0"/>
              <a:t>, </a:t>
            </a:r>
            <a:r>
              <a:rPr lang="ko-KR" altLang="en-US" dirty="0"/>
              <a:t>인간의 활동으로 환경이 파괴 및 복원되기도 함</a:t>
            </a:r>
            <a:r>
              <a:rPr lang="en-US" altLang="ko-KR" dirty="0"/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8C76B66-2F5C-5EFA-7832-5A469847B848}"/>
              </a:ext>
            </a:extLst>
          </p:cNvPr>
          <p:cNvSpPr/>
          <p:nvPr/>
        </p:nvSpPr>
        <p:spPr>
          <a:xfrm>
            <a:off x="665556" y="1117446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2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5" name="텍스트 개체 틀 7">
            <a:extLst>
              <a:ext uri="{FF2B5EF4-FFF2-40B4-BE49-F238E27FC236}">
                <a16:creationId xmlns:a16="http://schemas.microsoft.com/office/drawing/2014/main" id="{772E97F2-4BE9-B7B0-A993-EE9A8E54CE65}"/>
              </a:ext>
            </a:extLst>
          </p:cNvPr>
          <p:cNvSpPr txBox="1">
            <a:spLocks/>
          </p:cNvSpPr>
          <p:nvPr/>
        </p:nvSpPr>
        <p:spPr>
          <a:xfrm>
            <a:off x="1475656" y="1041082"/>
            <a:ext cx="76258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인간의 삶과 환경은 어떻게 상호 작용할까</a:t>
            </a:r>
            <a:r>
              <a:rPr kumimoji="0" lang="en-US" altLang="ko-KR" sz="32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?</a:t>
            </a:r>
            <a:endParaRPr kumimoji="0" lang="ko-KR" altLang="en-US" sz="32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7" name="모서리가 둥근 직사각형 11">
            <a:extLst>
              <a:ext uri="{FF2B5EF4-FFF2-40B4-BE49-F238E27FC236}">
                <a16:creationId xmlns:a16="http://schemas.microsoft.com/office/drawing/2014/main" id="{540291CE-D14A-4EC6-7EF8-8E33F854198B}"/>
              </a:ext>
            </a:extLst>
          </p:cNvPr>
          <p:cNvSpPr/>
          <p:nvPr/>
        </p:nvSpPr>
        <p:spPr>
          <a:xfrm>
            <a:off x="179512" y="142852"/>
            <a:ext cx="7670690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01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환경의 의미와 인간의 상호 작용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329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809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16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인간과 환경의 상호 작용 탐구하기 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D7B5BF4-6834-A9B5-DCCF-41E427E40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9" y="1556258"/>
            <a:ext cx="7291971" cy="482453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8777ADE-888C-B192-CE0D-8D1ABB9D3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61" y="439345"/>
            <a:ext cx="1296144" cy="120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68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17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인간과 환경의 상호 작용 탐구하기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39670FD7-4282-1739-6D21-3D9710654605}"/>
              </a:ext>
            </a:extLst>
          </p:cNvPr>
          <p:cNvSpPr txBox="1">
            <a:spLocks/>
          </p:cNvSpPr>
          <p:nvPr/>
        </p:nvSpPr>
        <p:spPr>
          <a:xfrm>
            <a:off x="473461" y="1484784"/>
            <a:ext cx="8234081" cy="4882299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87630" marR="63500" indent="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Q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만약 내가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1980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년대 나우루 공화국의 국민이라면 환경에 어떠한 영향을 주며 살아갈지 적어 보자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. 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87630" marR="63500" indent="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kern="0" spc="0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ko-KR" altLang="en-US" sz="2400" kern="0" spc="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인광석의 채굴을 줄여 후손들이 사용할 자원을 적절히 남겨 준다</a:t>
            </a:r>
            <a:r>
              <a:rPr lang="en-US" altLang="ko-KR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. </a:t>
            </a:r>
            <a:endParaRPr lang="ko-KR" altLang="en-US" sz="2400" kern="0" spc="0" dirty="0">
              <a:solidFill>
                <a:srgbClr val="FF0000"/>
              </a:solidFill>
              <a:effectLst/>
              <a:latin typeface="+mn-ea"/>
              <a:ea typeface="+mn-ea"/>
            </a:endParaRPr>
          </a:p>
          <a:p>
            <a:pPr marL="87630" marR="63500" indent="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Q  </a:t>
            </a:r>
            <a:r>
              <a:rPr lang="ko-KR" altLang="en-US" sz="2400" b="1" kern="0" spc="0" dirty="0">
                <a:solidFill>
                  <a:srgbClr val="000000"/>
                </a:solidFill>
                <a:latin typeface="+mn-ea"/>
                <a:ea typeface="+mn-ea"/>
              </a:rPr>
              <a:t>나우루 공화국 사례 외에 역사 속 인간과 환경이 서로 영향을 미친 사례를 찾고</a:t>
            </a:r>
            <a:r>
              <a:rPr lang="en-US" altLang="ko-KR" sz="2400" b="1" kern="0" spc="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2400" b="1" kern="0" spc="0" dirty="0">
                <a:solidFill>
                  <a:srgbClr val="000000"/>
                </a:solidFill>
                <a:latin typeface="+mn-ea"/>
                <a:ea typeface="+mn-ea"/>
              </a:rPr>
              <a:t>그 영향을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적어 보자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+mn-ea"/>
                <a:ea typeface="+mn-ea"/>
              </a:rPr>
              <a:t>.  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  <a:ea typeface="+mn-ea"/>
            </a:endParaRPr>
          </a:p>
          <a:p>
            <a:pPr marL="87630" marR="63500" indent="0" algn="just" fontAlgn="base" latinLnBrk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2400" kern="0" spc="0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ko-KR" altLang="en-US" sz="2400" kern="0" spc="0" dirty="0">
                <a:solidFill>
                  <a:srgbClr val="FF0000"/>
                </a:solidFill>
                <a:latin typeface="+mn-ea"/>
                <a:ea typeface="+mn-ea"/>
              </a:rPr>
              <a:t> 남태평양의 </a:t>
            </a:r>
            <a:r>
              <a:rPr lang="ko-KR" altLang="en-US" sz="2400" kern="0" spc="0" dirty="0" err="1">
                <a:solidFill>
                  <a:srgbClr val="FF0000"/>
                </a:solidFill>
                <a:latin typeface="+mn-ea"/>
                <a:ea typeface="+mn-ea"/>
              </a:rPr>
              <a:t>이스터섬의</a:t>
            </a:r>
            <a:r>
              <a:rPr lang="ko-KR" altLang="en-US" sz="2400" kern="0" spc="0" dirty="0">
                <a:solidFill>
                  <a:srgbClr val="FF0000"/>
                </a:solidFill>
                <a:latin typeface="+mn-ea"/>
                <a:ea typeface="+mn-ea"/>
              </a:rPr>
              <a:t> 사례</a:t>
            </a:r>
            <a:r>
              <a:rPr lang="en-US" altLang="ko-KR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. </a:t>
            </a:r>
            <a:r>
              <a:rPr lang="ko-KR" altLang="en-US" sz="2400" kern="0" spc="0" dirty="0">
                <a:solidFill>
                  <a:srgbClr val="FF0000"/>
                </a:solidFill>
                <a:effectLst/>
                <a:latin typeface="+mn-ea"/>
                <a:ea typeface="+mn-ea"/>
              </a:rPr>
              <a:t>과도한 자원 남용으로 어려움을 겪음</a:t>
            </a:r>
            <a:r>
              <a:rPr lang="en-US" altLang="ko-KR" sz="2400" kern="0" spc="0" dirty="0">
                <a:solidFill>
                  <a:srgbClr val="FF0000"/>
                </a:solidFill>
                <a:latin typeface="+mn-ea"/>
                <a:ea typeface="+mn-ea"/>
              </a:rPr>
              <a:t>.</a:t>
            </a:r>
            <a:endParaRPr lang="ko-KR" altLang="en-US" sz="2400" kern="0" spc="0" dirty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841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02 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목표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00" y="1629000"/>
            <a:ext cx="7920000" cy="3240160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792000" y="1896144"/>
            <a:ext cx="7560000" cy="1883849"/>
          </a:xfrm>
          <a:prstGeom prst="rect">
            <a:avLst/>
          </a:prstGeom>
        </p:spPr>
        <p:txBody>
          <a:bodyPr lIns="36000" rIns="36000" anchor="t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 다양한 환경관을 비교하여 설명할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시대 및 사회 변화에 따른 환경관의 변화를 설명할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3200" b="1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41D6FE-5550-10D5-55C2-34D4C413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40559"/>
            <a:ext cx="1092328" cy="7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1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62798"/>
            <a:ext cx="8208912" cy="364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  <a:spcBef>
                <a:spcPts val="600"/>
              </a:spcBef>
            </a:pPr>
            <a:r>
              <a:rPr kumimoji="0" lang="en-US" altLang="ko-KR" sz="3000" spc="-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+mj-lt"/>
              </a:rPr>
              <a:t>어느 날 한 소년은 코끼리 한 마리를 몰고 가다가 우연히 시각 장애인들이 사는 마을 앞을 지나가게 되었 다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+mj-lt"/>
              </a:rPr>
              <a:t>.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+mj-lt"/>
              </a:rPr>
              <a:t>코끼리를 궁금해 하는 시각 장애인을 위해 소년은 손으로 직접 만져 볼 수 있는 기회를 주었는데 각각 코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+mj-lt"/>
              </a:rPr>
              <a:t>,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+mj-lt"/>
              </a:rPr>
              <a:t>몸통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+mj-lt"/>
              </a:rPr>
              <a:t>,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+mj-lt"/>
              </a:rPr>
              <a:t>꼬리를 만져 본 시각 장애인들은 자신의 경험만을 의지한 채 서로 다른 주장을 하게 된다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+mj-lt"/>
              </a:rPr>
              <a:t>. </a:t>
            </a:r>
            <a:r>
              <a:rPr lang="en-US" altLang="ko-KR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 </a:t>
            </a:r>
            <a:r>
              <a:rPr kumimoji="0" lang="en-US" altLang="ko-KR" sz="3200" spc="-150" dirty="0">
                <a:latin typeface="+mn-ea"/>
                <a:ea typeface="+mn-ea"/>
              </a:rPr>
              <a:t> </a:t>
            </a:r>
            <a:endParaRPr kumimoji="0" lang="ko-KR" altLang="en-US" sz="3200" spc="-150" dirty="0"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28384" y="332656"/>
            <a:ext cx="1008112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18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lvl="0"/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1543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84368" y="332656"/>
            <a:ext cx="972771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18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01DBD26-FC68-83EF-69BE-6D54DA7BF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47" y="1342734"/>
            <a:ext cx="7382905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1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740352" y="332656"/>
            <a:ext cx="1116787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18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23528" y="1124744"/>
            <a:ext cx="631817" cy="64807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82556" y="1124744"/>
            <a:ext cx="7521892" cy="14860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서로 다른 주장을 하는 사람들에게 어떻게 하면 </a:t>
            </a:r>
            <a:endParaRPr kumimoji="0" lang="en-US" altLang="ko-KR" sz="2800" b="1" spc="-150" dirty="0">
              <a:solidFill>
                <a:schemeClr val="tx1"/>
              </a:solidFill>
              <a:effectLst/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코끼리의 진짜 모습을 알려 줄 수 있을까</a:t>
            </a:r>
            <a:r>
              <a:rPr kumimoji="0" lang="en-US" altLang="ko-KR" sz="2800" b="1" spc="-150" dirty="0">
                <a:solidFill>
                  <a:schemeClr val="tx1"/>
                </a:solidFill>
                <a:effectLst/>
                <a:latin typeface="+mn-ea"/>
              </a:rPr>
              <a:t>? </a:t>
            </a:r>
            <a:endParaRPr kumimoji="0" lang="ko-KR" altLang="en-US" sz="2800" b="1" spc="-15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6907" y="2811966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466583" y="3440978"/>
            <a:ext cx="8390556" cy="20942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kumimoji="0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indent="0" algn="just" latinLnBrk="0">
              <a:buNone/>
            </a:pPr>
            <a:r>
              <a:rPr lang="ko-KR" altLang="en-US" sz="2800" dirty="0"/>
              <a:t>시각 장애인들이 각자 만진 부분에 대해 서로 이야기를 나누고</a:t>
            </a:r>
            <a:r>
              <a:rPr lang="en-US" altLang="ko-KR" sz="2800" dirty="0"/>
              <a:t>, </a:t>
            </a:r>
            <a:r>
              <a:rPr lang="ko-KR" altLang="en-US" sz="2800" dirty="0"/>
              <a:t>각자의 경험을 통합하여 코끼리의 전체적인 모습을 구성해 보도록 유도한다</a:t>
            </a:r>
            <a:r>
              <a:rPr lang="en-US" altLang="ko-KR" sz="2800" dirty="0"/>
              <a:t>. </a:t>
            </a:r>
            <a:r>
              <a:rPr lang="ko-KR" altLang="en-US" sz="2800" dirty="0"/>
              <a:t>이를 통해 협력적으로 전체 모습을 이해할 수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712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타원 38"/>
          <p:cNvSpPr/>
          <p:nvPr/>
        </p:nvSpPr>
        <p:spPr>
          <a:xfrm>
            <a:off x="2592000" y="260648"/>
            <a:ext cx="3960000" cy="3960000"/>
          </a:xfrm>
          <a:prstGeom prst="ellipse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63967" y="2317577"/>
            <a:ext cx="4214810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kumimoji="0" lang="ko-KR" altLang="en-US" sz="5000" b="1" dirty="0">
                <a:solidFill>
                  <a:schemeClr val="bg1"/>
                </a:solidFill>
                <a:effectLst/>
                <a:latin typeface="+mj-ea"/>
                <a:ea typeface="+mj-ea"/>
              </a:rPr>
              <a:t>환경과 인간</a:t>
            </a:r>
            <a:endParaRPr kumimoji="0" lang="en-US" altLang="ko-KR" sz="5000" b="1" dirty="0"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4121372" y="764704"/>
            <a:ext cx="900000" cy="90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spc="-100" dirty="0">
                <a:solidFill>
                  <a:schemeClr val="tx1"/>
                </a:solidFill>
                <a:effectLst/>
                <a:latin typeface="+mj-ea"/>
                <a:ea typeface="+mj-ea"/>
              </a:rPr>
              <a:t>Ⅰ</a:t>
            </a:r>
            <a:endParaRPr kumimoji="0" lang="ko-KR" altLang="en-US" sz="6000" b="1" spc="-100" dirty="0">
              <a:solidFill>
                <a:schemeClr val="tx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8" name="텍스트 개체 틀 10"/>
          <p:cNvSpPr txBox="1">
            <a:spLocks/>
          </p:cNvSpPr>
          <p:nvPr/>
        </p:nvSpPr>
        <p:spPr>
          <a:xfrm>
            <a:off x="7524328" y="6389202"/>
            <a:ext cx="1152128" cy="439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</a:t>
            </a:r>
            <a:r>
              <a:rPr lang="ko-KR" altLang="en-US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12~39</a:t>
            </a:r>
            <a:endParaRPr lang="ko-KR" altLang="en-US" dirty="0"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16B2576-7EA5-1683-5FD2-6768F9532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" y="1988840"/>
            <a:ext cx="7179346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63326" y="1032442"/>
            <a:ext cx="585448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우리는 어떤 환경관을 가지고 있을까</a:t>
            </a:r>
            <a:r>
              <a:rPr kumimoji="0" lang="en-US" altLang="ko-KR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3448" y="151116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18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812378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02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환경관의 이해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3568" y="1700808"/>
            <a:ext cx="3190617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여러 가지 환경관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E987D46-A9CF-D054-7975-138E379AA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79038"/>
              </p:ext>
            </p:extLst>
          </p:nvPr>
        </p:nvGraphicFramePr>
        <p:xfrm>
          <a:off x="836384" y="2329446"/>
          <a:ext cx="7192000" cy="40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000">
                  <a:extLst>
                    <a:ext uri="{9D8B030D-6E8A-4147-A177-3AD203B41FA5}">
                      <a16:colId xmlns:a16="http://schemas.microsoft.com/office/drawing/2014/main" val="3212260289"/>
                    </a:ext>
                  </a:extLst>
                </a:gridCol>
                <a:gridCol w="3596000">
                  <a:extLst>
                    <a:ext uri="{9D8B030D-6E8A-4147-A177-3AD203B41FA5}">
                      <a16:colId xmlns:a16="http://schemas.microsoft.com/office/drawing/2014/main" val="4197977166"/>
                    </a:ext>
                  </a:extLst>
                </a:gridCol>
              </a:tblGrid>
              <a:tr h="321663">
                <a:tc>
                  <a:txBody>
                    <a:bodyPr/>
                    <a:lstStyle/>
                    <a:p>
                      <a:pPr algn="just" latinLnBrk="1"/>
                      <a:r>
                        <a:rPr lang="ko-KR" altLang="en-US" sz="1600" dirty="0"/>
                        <a:t>인간 중심주의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생태 중심주의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477081"/>
                  </a:ext>
                </a:extLst>
              </a:tr>
              <a:tr h="3733239"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인간을 다른 존재와 구분되는 유일한</a:t>
                      </a:r>
                      <a:r>
                        <a:rPr lang="en-US" altLang="ko-KR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존재로 보는 관점</a:t>
                      </a:r>
                      <a:endParaRPr lang="en-US" altLang="ko-KR" sz="1600" spc="-100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9388" indent="-179388">
                        <a:lnSpc>
                          <a:spcPts val="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인간 이외의 다른 모든 존재를 인간을 위해 이용할 수 있는 도구적 대상으로 바라봄</a:t>
                      </a:r>
                      <a:r>
                        <a:rPr lang="en-US" altLang="ko-KR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179388" indent="-179388">
                        <a:lnSpc>
                          <a:spcPts val="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환경 문제가 발생하더라도 과학 기술의 힘을 통해 해결할 수 있다고 봄</a:t>
                      </a:r>
                      <a:r>
                        <a:rPr lang="en-US" altLang="ko-KR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lnSpc>
                          <a:spcPts val="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자연은 그 자체로 </a:t>
                      </a:r>
                      <a:r>
                        <a:rPr lang="ko-KR" altLang="en-US" sz="1600" spc="-100" dirty="0" err="1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존중받을</a:t>
                      </a: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가치가 있다고 보는 관점</a:t>
                      </a:r>
                      <a:endParaRPr lang="en-US" altLang="ko-KR" sz="1600" spc="-100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marL="179388" indent="-179388">
                        <a:lnSpc>
                          <a:spcPts val="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인간을 생태계의 구성원인 동시에 자연 안의 모든 생명과 똑같은 존재로 바라봄</a:t>
                      </a:r>
                      <a:r>
                        <a:rPr lang="en-US" altLang="ko-KR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marL="179388" indent="-179388">
                        <a:lnSpc>
                          <a:spcPts val="4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인간은 자연과 함께 조화를 이루며 살아야 함을 강조함</a:t>
                      </a:r>
                      <a:r>
                        <a:rPr lang="en-US" altLang="ko-KR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r>
                        <a:rPr lang="ko-KR" altLang="en-US" sz="1600" spc="-100" dirty="0"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8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027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63326" y="1032442"/>
            <a:ext cx="671850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우리는 어떤 환경관을 가지고 있을까</a:t>
            </a:r>
            <a:r>
              <a:rPr kumimoji="0" lang="en-US" altLang="ko-KR" sz="32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?</a:t>
            </a:r>
            <a:endParaRPr kumimoji="0" lang="ko-KR" altLang="en-US" sz="32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3448" y="151116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18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812378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02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환경관의 이해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4E72CAE-AC43-305D-D8AD-6AC01770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9" y="1619123"/>
            <a:ext cx="7554379" cy="497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4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79345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20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밸런스 게임으로 다양한 환경관 알아보기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369FB1F-4777-F448-9214-94E1E925B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1" y="1746606"/>
            <a:ext cx="8856682" cy="421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20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7848077" cy="56656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밸런스 게임으로 다양한 환경관 알아보기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6473E1A-775A-28EA-CEAF-C8411C4E8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74920"/>
            <a:ext cx="7376012" cy="47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5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21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4"/>
            <a:ext cx="6983981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밸런스 게임으로 다양한 환경관 알아보기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7BC2778-C6A3-DB02-931B-57B62C466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6037"/>
            <a:ext cx="6983981" cy="48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5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21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두 마음 토론으로 나의 환경관 확인하기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BD80BE0-461C-20CE-62E2-AFA452236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1916831"/>
            <a:ext cx="8792802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1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22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두 마음 토론으로 나의 환경관 확인하기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7DE69E2-09D0-5A63-80C2-4B697A178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83490"/>
            <a:ext cx="8487960" cy="19719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9F99142-3F2B-3581-94D7-D12EBAA96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2" y="4293096"/>
            <a:ext cx="8383170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44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22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두 마음 토론으로 나의 환경관 확인하기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A0B58CF-3827-7D63-B051-A93382812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76864" cy="92164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97B274F-0B9F-11CD-8B90-7D2938B86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2298922"/>
            <a:ext cx="7594098" cy="40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2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22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30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32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30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000" spc="-300" dirty="0">
                <a:effectLst/>
                <a:latin typeface="맑은 고딕" pitchFamily="50" charset="-127"/>
                <a:ea typeface="맑은 고딕" pitchFamily="50" charset="-127"/>
              </a:rPr>
              <a:t>두 마음 토론으로 나의 환경관 확인하기</a:t>
            </a:r>
            <a:endParaRPr kumimoji="0" lang="en-US" altLang="ko-KR" sz="30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7F689ED-DF4B-A663-A90F-F105D4B68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49424"/>
              </p:ext>
            </p:extLst>
          </p:nvPr>
        </p:nvGraphicFramePr>
        <p:xfrm>
          <a:off x="683568" y="1556258"/>
          <a:ext cx="6552728" cy="462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0273">
                  <a:extLst>
                    <a:ext uri="{9D8B030D-6E8A-4147-A177-3AD203B41FA5}">
                      <a16:colId xmlns:a16="http://schemas.microsoft.com/office/drawing/2014/main" val="3134940516"/>
                    </a:ext>
                  </a:extLst>
                </a:gridCol>
                <a:gridCol w="3252455">
                  <a:extLst>
                    <a:ext uri="{9D8B030D-6E8A-4147-A177-3AD203B41FA5}">
                      <a16:colId xmlns:a16="http://schemas.microsoft.com/office/drawing/2014/main" val="3981053472"/>
                    </a:ext>
                  </a:extLst>
                </a:gridCol>
              </a:tblGrid>
              <a:tr h="38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동물 실험 찬성 입장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/>
                        <a:t>동물 실험 반대 입장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14637"/>
                  </a:ext>
                </a:extLst>
              </a:tr>
              <a:tr h="4229006">
                <a:tc>
                  <a:txBody>
                    <a:bodyPr/>
                    <a:lstStyle/>
                    <a:p>
                      <a:pPr marL="342900" indent="-342900" algn="just" fontAlgn="base" latinLnBrk="1">
                        <a:buAutoNum type="arabicPeriod"/>
                      </a:pPr>
                      <a:endParaRPr lang="ko-KR" altLang="en-US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1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br>
                        <a:rPr lang="ko-KR" altLang="en-US" sz="2000" dirty="0"/>
                      </a:br>
                      <a:endParaRPr lang="ko-KR" altLang="en-US" sz="2000" spc="-100" dirty="0"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1871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338FDD-E948-41E8-8BB9-F137AA85170B}"/>
              </a:ext>
            </a:extLst>
          </p:cNvPr>
          <p:cNvSpPr txBox="1"/>
          <p:nvPr/>
        </p:nvSpPr>
        <p:spPr>
          <a:xfrm>
            <a:off x="899592" y="2060848"/>
            <a:ext cx="2952328" cy="366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동물 실험은 인간을 위해서만이 아니고</a:t>
            </a: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 </a:t>
            </a:r>
            <a:r>
              <a:rPr lang="ko-KR" alt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동물을 위해서도</a:t>
            </a: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필요하다</a:t>
            </a: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indent="-457200" fontAlgn="base" latinLnBrk="1">
              <a:buAutoNum type="arabicPeriod"/>
            </a:pPr>
            <a:endParaRPr lang="en-US" altLang="ko-KR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사회적으로 얻는 실익이 더</a:t>
            </a: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크다</a:t>
            </a: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endParaRPr lang="en-US" altLang="ko-KR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6858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ko-KR" altLang="en-US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시간과 비용적인 면에서 효율적이다</a:t>
            </a:r>
            <a:r>
              <a:rPr lang="en-US" altLang="ko-KR" sz="200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2000" kern="1200" dirty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1FE18-D6B8-45F6-8C8E-1E47C8D6DACC}"/>
              </a:ext>
            </a:extLst>
          </p:cNvPr>
          <p:cNvSpPr txBox="1"/>
          <p:nvPr/>
        </p:nvSpPr>
        <p:spPr>
          <a:xfrm>
            <a:off x="3999993" y="2032856"/>
            <a:ext cx="3096344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6858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ko-KR" alt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동물권을 중시해야 한다</a:t>
            </a:r>
            <a:r>
              <a:rPr lang="en-US" altLang="ko-KR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just" defTabSz="685800" rtl="0" eaLnBrk="1" fontAlgn="auto" latin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lang="en-US" altLang="ko-KR" sz="2000" kern="1200" spc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 fontAlgn="base" latinLnBrk="1"/>
            <a:r>
              <a:rPr lang="en-US" altLang="ko-KR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ko-KR" altLang="en-US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동물 실험을 통해 큰 피해나 부작용이 생길 수 있다</a:t>
            </a:r>
            <a:r>
              <a:rPr lang="en-US" altLang="ko-KR" sz="20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 fontAlgn="base" latinLnBrk="1"/>
            <a:endParaRPr lang="ko-KR" altLang="en-US" sz="200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pPr algn="just" fontAlgn="base"/>
            <a:r>
              <a:rPr lang="ko-KR" altLang="en-US" sz="2000" spc="-100" dirty="0">
                <a:solidFill>
                  <a:schemeClr val="tx2"/>
                </a:solidFill>
                <a:effectLst/>
                <a:latin typeface="맑은 고딕" panose="020B0503020000020004" pitchFamily="50" charset="-127"/>
                <a:ea typeface="+mn-ea"/>
              </a:rPr>
              <a:t> </a:t>
            </a:r>
            <a:r>
              <a:rPr lang="en-US" altLang="ko-KR" sz="2000" b="0" i="0" kern="1200" spc="-100" dirty="0">
                <a:solidFill>
                  <a:schemeClr val="tx2"/>
                </a:solidFill>
                <a:effectLst/>
                <a:latin typeface="맑은 고딕" panose="020B0503020000020004" pitchFamily="50" charset="-127"/>
                <a:ea typeface="+mn-ea"/>
                <a:cs typeface="+mn-cs"/>
              </a:rPr>
              <a:t>3. </a:t>
            </a:r>
            <a:r>
              <a:rPr lang="ko-KR" altLang="en-US" sz="20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동물 실험을 대체할 여러 대체 시험법이 개발되었다</a:t>
            </a:r>
            <a:r>
              <a:rPr lang="en-US" altLang="ko-KR" sz="2000" b="1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02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77199" y="1110288"/>
            <a:ext cx="7882286" cy="49244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6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환경관은 시대와 문화</a:t>
            </a:r>
            <a:r>
              <a:rPr kumimoji="0" lang="en-US" altLang="ko-KR" sz="26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, </a:t>
            </a:r>
            <a:r>
              <a:rPr kumimoji="0" lang="ko-KR" altLang="en-US" sz="26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지역에 따라 어떻게 변화했을까</a:t>
            </a:r>
            <a:r>
              <a:rPr kumimoji="0" lang="en-US" altLang="ko-KR" sz="26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?</a:t>
            </a:r>
            <a:endParaRPr kumimoji="0" lang="ko-KR" altLang="en-US" sz="26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24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812378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02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환경관의 이해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02434" y="1760167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792434" y="1562700"/>
            <a:ext cx="3995590" cy="5441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2400" b="1" spc="-160" dirty="0">
                <a:effectLst/>
                <a:latin typeface="맑은 고딕" pitchFamily="50" charset="-127"/>
                <a:ea typeface="맑은 고딕" pitchFamily="50" charset="-127"/>
              </a:rPr>
              <a:t>  시대에 따른 환경관의 변화</a:t>
            </a:r>
            <a:endParaRPr kumimoji="0" lang="en-US" altLang="ko-KR" sz="24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2F9EA4-5259-B010-D73F-C4058C785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29" y="2080798"/>
            <a:ext cx="8055527" cy="44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4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99792" y="3162066"/>
            <a:ext cx="6030670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ko-KR" altLang="en-US" sz="3200" b="1" dirty="0">
                <a:effectLst/>
                <a:latin typeface="+mn-ea"/>
                <a:ea typeface="+mn-ea"/>
              </a:rPr>
              <a:t>환경 갈등 상황과 윤리적 해결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99792" y="4144723"/>
            <a:ext cx="6030668" cy="9000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ko-KR" altLang="en-US" sz="3200" b="1" dirty="0">
                <a:effectLst/>
                <a:latin typeface="+mn-ea"/>
              </a:rPr>
              <a:t>우리 지역의 환경 특성 </a:t>
            </a:r>
            <a:endParaRPr lang="en-US" altLang="ko-KR" sz="3200" b="1" dirty="0">
              <a:effectLst/>
              <a:latin typeface="+mn-ea"/>
            </a:endParaRP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2699792" y="1196752"/>
            <a:ext cx="6030669" cy="900000"/>
          </a:xfrm>
          <a:prstGeom prst="roundRect">
            <a:avLst/>
          </a:prstGeom>
          <a:solidFill>
            <a:srgbClr val="D9ECD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ko-KR" altLang="en-US" sz="3200" b="1" dirty="0">
                <a:effectLst/>
                <a:latin typeface="+mn-ea"/>
              </a:rPr>
              <a:t>환경의 의미와 인간의 상호 작용</a:t>
            </a:r>
            <a:endParaRPr lang="ko-KR" altLang="en-US" sz="3200" b="1" dirty="0">
              <a:effectLst/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540" y="3162066"/>
            <a:ext cx="2142238" cy="90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dirty="0">
                <a:effectLst/>
                <a:latin typeface="+mn-ea"/>
              </a:rPr>
              <a:t>주제 </a:t>
            </a:r>
            <a:r>
              <a:rPr lang="en-US" altLang="ko-KR" sz="3200" b="1" dirty="0">
                <a:effectLst/>
                <a:latin typeface="+mn-ea"/>
              </a:rPr>
              <a:t>03</a:t>
            </a:r>
            <a:endParaRPr lang="ko-KR" altLang="en-US" sz="3200" b="1" dirty="0">
              <a:effectLst/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539" y="4144723"/>
            <a:ext cx="2142238" cy="90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dirty="0">
                <a:effectLst/>
                <a:latin typeface="+mn-ea"/>
              </a:rPr>
              <a:t>주제 </a:t>
            </a:r>
            <a:r>
              <a:rPr lang="en-US" altLang="ko-KR" sz="3200" b="1" dirty="0">
                <a:effectLst/>
                <a:latin typeface="+mn-ea"/>
              </a:rPr>
              <a:t>04</a:t>
            </a:r>
            <a:endParaRPr lang="ko-KR" altLang="en-US" sz="3200" b="1" dirty="0">
              <a:effectLst/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539" y="1196752"/>
            <a:ext cx="2142238" cy="900000"/>
          </a:xfrm>
          <a:prstGeom prst="roundRect">
            <a:avLst/>
          </a:prstGeom>
          <a:solidFill>
            <a:srgbClr val="D9ECD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dirty="0">
                <a:effectLst/>
                <a:latin typeface="+mn-ea"/>
              </a:rPr>
              <a:t>주제 </a:t>
            </a:r>
            <a:r>
              <a:rPr lang="en-US" altLang="ko-KR" sz="3200" b="1" dirty="0">
                <a:effectLst/>
                <a:latin typeface="+mn-ea"/>
              </a:rPr>
              <a:t>01</a:t>
            </a:r>
            <a:endParaRPr lang="ko-KR" altLang="en-US" sz="3200" b="1" dirty="0">
              <a:effectLst/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2179409"/>
            <a:ext cx="6030669" cy="90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r>
              <a:rPr lang="ko-KR" altLang="en-US" sz="3200" b="1" dirty="0">
                <a:effectLst/>
                <a:latin typeface="+mn-ea"/>
                <a:ea typeface="+mn-ea"/>
              </a:rPr>
              <a:t>다양한 환경관의 이해</a:t>
            </a:r>
            <a:endParaRPr lang="en-US" altLang="ko-KR" sz="3200" b="1" dirty="0">
              <a:effectLst/>
              <a:latin typeface="+mn-ea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538" y="2179409"/>
            <a:ext cx="2142239" cy="900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Autofit/>
          </a:bodyPr>
          <a:lstStyle/>
          <a:p>
            <a:pPr algn="ctr"/>
            <a:r>
              <a:rPr lang="ko-KR" altLang="en-US" sz="3200" b="1" dirty="0">
                <a:effectLst/>
                <a:latin typeface="+mn-ea"/>
              </a:rPr>
              <a:t>주제 </a:t>
            </a:r>
            <a:r>
              <a:rPr lang="en-US" altLang="ko-KR" sz="3200" b="1" dirty="0">
                <a:effectLst/>
                <a:latin typeface="+mn-ea"/>
              </a:rPr>
              <a:t>02</a:t>
            </a:r>
            <a:endParaRPr lang="ko-KR" altLang="en-US" sz="3200" b="1" dirty="0">
              <a:effectLst/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18864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목차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51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25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미래 사회 환경관 예측하기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03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1A2F3C12-490A-1BA9-D77A-B9EA6EF1D456}"/>
              </a:ext>
            </a:extLst>
          </p:cNvPr>
          <p:cNvSpPr txBox="1">
            <a:spLocks/>
          </p:cNvSpPr>
          <p:nvPr/>
        </p:nvSpPr>
        <p:spPr>
          <a:xfrm>
            <a:off x="539552" y="1592165"/>
            <a:ext cx="8348783" cy="93506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ko-KR" altLang="en-US" sz="2400" dirty="0"/>
              <a:t>다음 미래 사회 및 </a:t>
            </a:r>
            <a:r>
              <a:rPr lang="en-US" altLang="ko-KR" sz="2400" dirty="0"/>
              <a:t> </a:t>
            </a:r>
            <a:r>
              <a:rPr lang="ko-KR" altLang="en-US" sz="2400" dirty="0"/>
              <a:t>환경 변화를 예측한 키워드를 보고</a:t>
            </a:r>
            <a:r>
              <a:rPr lang="en-US" altLang="ko-KR" sz="2400" dirty="0"/>
              <a:t>, </a:t>
            </a:r>
            <a:r>
              <a:rPr lang="ko-KR" altLang="en-US" sz="2400" dirty="0"/>
              <a:t>관심 있는 주제를 선정하여 미래 사회를 예측해 보자</a:t>
            </a:r>
            <a:r>
              <a:rPr lang="en-US" altLang="ko-KR" sz="2400" dirty="0"/>
              <a:t>. </a:t>
            </a:r>
            <a:r>
              <a:rPr lang="ko-KR" altLang="en-US" sz="2400" dirty="0"/>
              <a:t> </a:t>
            </a:r>
            <a:endParaRPr lang="en-US" altLang="ko-KR" sz="2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59B2BF4-5928-51DF-1790-FA98FD999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5" y="2428423"/>
            <a:ext cx="2983235" cy="416892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9E787E3-75E0-C9DF-8066-5583DF1D1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10" y="2915470"/>
            <a:ext cx="551574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5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03 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목표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00" y="1629000"/>
            <a:ext cx="7920000" cy="3240160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792000" y="1896144"/>
            <a:ext cx="7560000" cy="2474780"/>
          </a:xfrm>
          <a:prstGeom prst="rect">
            <a:avLst/>
          </a:prstGeom>
        </p:spPr>
        <p:txBody>
          <a:bodyPr lIns="36000" rIns="36000" anchor="t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 우리 주변에 다양한 환경 갈등 상황이 발생하고 있음을 설명할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환경 갈등 상황에서 발생하는 다양한 의견을 경청하고 자신의 의견을 제시할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3200" b="1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41D6FE-5550-10D5-55C2-34D4C413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40559"/>
            <a:ext cx="1092328" cy="7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63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62798"/>
            <a:ext cx="8208912" cy="364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  <a:spcBef>
                <a:spcPts val="600"/>
              </a:spcBef>
            </a:pPr>
            <a:r>
              <a:rPr kumimoji="0" lang="en-US" altLang="ko-KR" sz="2800" spc="-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지방 자치 시대가 열리면서 쓰레기 매립장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,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원자력 발전소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,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방사선 폐기물 처리장 등 우리 지역에 위험하 거나 혐오감을 주는 시설은 절대 안 된다는 님비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(NIMBY; Not In My Back Yard)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현상과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,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반대로 도로 건설 및 수익성 높은 사업 등 지역에 이익이 되는 시설 설치를 요구하는 </a:t>
            </a: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핌피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(PIMFY; Please In My Front Yard)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현상 등 다양한 환경 갈등이 일어나고 있다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+mj-lt"/>
              </a:rPr>
              <a:t>. </a:t>
            </a:r>
            <a:r>
              <a:rPr lang="en-US" altLang="ko-KR" sz="28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 </a:t>
            </a:r>
            <a:r>
              <a:rPr kumimoji="0" lang="en-US" altLang="ko-KR" sz="2800" spc="-150" dirty="0">
                <a:latin typeface="+mn-ea"/>
                <a:ea typeface="+mn-ea"/>
              </a:rPr>
              <a:t> </a:t>
            </a:r>
            <a:endParaRPr kumimoji="0" lang="ko-KR" altLang="en-US" sz="2800" spc="-150" dirty="0"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84368" y="332656"/>
            <a:ext cx="972771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26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lvl="0"/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3830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84368" y="332656"/>
            <a:ext cx="972771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26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09C71DF-B3BD-6ACA-F536-000C0CB33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09687"/>
            <a:ext cx="6624735" cy="44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08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956376" y="332656"/>
            <a:ext cx="900763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26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23528" y="1124744"/>
            <a:ext cx="631817" cy="64807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82556" y="1124744"/>
            <a:ext cx="7740000" cy="14860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내가 경험한 환경 갈등에는 무엇이 있었는지 생각해 보자</a:t>
            </a:r>
            <a:r>
              <a:rPr kumimoji="0" lang="en-US" altLang="ko-KR" sz="2800" b="1" spc="-150" dirty="0">
                <a:solidFill>
                  <a:schemeClr val="tx1"/>
                </a:solidFill>
                <a:effectLst/>
                <a:latin typeface="+mn-ea"/>
              </a:rPr>
              <a:t>. </a:t>
            </a:r>
            <a:endParaRPr kumimoji="0" lang="ko-KR" altLang="en-US" sz="2800" b="1" spc="-15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6907" y="2811966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463969" y="3230671"/>
            <a:ext cx="8390556" cy="26071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kumimoji="0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indent="0" algn="just" latinLnBrk="0">
              <a:buNone/>
            </a:pPr>
            <a:r>
              <a:rPr lang="ko-KR" altLang="en-US" sz="2800" dirty="0"/>
              <a:t>내가 살고 있는 지역에 쓰레기 소각장이 들어온다고 하여 지역 주민들이 이에 반대하고 있다</a:t>
            </a:r>
            <a:r>
              <a:rPr lang="en-US" altLang="ko-KR" sz="2800" dirty="0"/>
              <a:t>. </a:t>
            </a:r>
            <a:r>
              <a:rPr lang="ko-KR" altLang="en-US" sz="2800" dirty="0"/>
              <a:t>정부에서는 쓰레기 소각장의 추가 건립이 불가피하다고 하고</a:t>
            </a:r>
            <a:r>
              <a:rPr lang="en-US" altLang="ko-KR" sz="2800" dirty="0"/>
              <a:t>, </a:t>
            </a:r>
            <a:r>
              <a:rPr lang="ko-KR" altLang="en-US" sz="2800" dirty="0"/>
              <a:t>지역 주민들은 내가 사는 곳에 쓰레기 소각장 건립은 절대 안 된다고 주장하고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650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01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63326" y="1032442"/>
            <a:ext cx="698139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환경 갈등 상황이 발생하는 이유는 무엇일까</a:t>
            </a:r>
            <a:r>
              <a:rPr kumimoji="0" lang="en-US" altLang="ko-KR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27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260321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03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환경 갈등 상황과 윤리적 해결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3568" y="1700808"/>
            <a:ext cx="2098010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환경 갈등 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87C7CC09-33D0-7F6D-F0B5-95EBD635F31D}"/>
              </a:ext>
            </a:extLst>
          </p:cNvPr>
          <p:cNvSpPr txBox="1">
            <a:spLocks/>
          </p:cNvSpPr>
          <p:nvPr/>
        </p:nvSpPr>
        <p:spPr>
          <a:xfrm>
            <a:off x="746385" y="2380292"/>
            <a:ext cx="8110754" cy="1145698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ko-KR" altLang="en-US" dirty="0"/>
              <a:t> 환경을 매개로 벌어지거나 환경 문제를 둘러싸고 벌어지는 </a:t>
            </a:r>
            <a:r>
              <a:rPr lang="en-US" altLang="ko-KR" dirty="0"/>
              <a:t> </a:t>
            </a:r>
            <a:r>
              <a:rPr lang="ko-KR" altLang="en-US" dirty="0"/>
              <a:t>갈등</a:t>
            </a:r>
            <a:endParaRPr lang="en-US" altLang="ko-KR" dirty="0"/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5388AB0A-EADF-5554-E0D2-E663C7568D94}"/>
              </a:ext>
            </a:extLst>
          </p:cNvPr>
          <p:cNvSpPr txBox="1">
            <a:spLocks/>
          </p:cNvSpPr>
          <p:nvPr/>
        </p:nvSpPr>
        <p:spPr>
          <a:xfrm>
            <a:off x="717041" y="3777227"/>
            <a:ext cx="1505540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환경권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13">
            <a:extLst>
              <a:ext uri="{FF2B5EF4-FFF2-40B4-BE49-F238E27FC236}">
                <a16:creationId xmlns:a16="http://schemas.microsoft.com/office/drawing/2014/main" id="{0DEB95E7-D730-3C8A-9A9B-27C1D4D3B752}"/>
              </a:ext>
            </a:extLst>
          </p:cNvPr>
          <p:cNvSpPr/>
          <p:nvPr/>
        </p:nvSpPr>
        <p:spPr>
          <a:xfrm>
            <a:off x="746385" y="3967688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id="{72C7C0B0-F561-A597-C036-55DF550F7944}"/>
              </a:ext>
            </a:extLst>
          </p:cNvPr>
          <p:cNvSpPr txBox="1">
            <a:spLocks/>
          </p:cNvSpPr>
          <p:nvPr/>
        </p:nvSpPr>
        <p:spPr>
          <a:xfrm>
            <a:off x="836385" y="4335301"/>
            <a:ext cx="7912079" cy="1159676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dirty="0"/>
              <a:t>모든 </a:t>
            </a:r>
            <a:r>
              <a:rPr lang="ko-KR" altLang="en-US" b="0" i="0" u="none" strike="noStrike" baseline="0" dirty="0">
                <a:solidFill>
                  <a:srgbClr val="211D1E"/>
                </a:solidFill>
                <a:latin typeface="÷..Æ.ル.."/>
              </a:rPr>
              <a:t>국민이 건강하고 쾌적한 생활을 영위하기 위해 필요한 조건을 갖춘 환경을 가질 권리 </a:t>
            </a:r>
            <a:r>
              <a:rPr lang="ko-KR" altLang="en-US" dirty="0"/>
              <a:t>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40108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01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63326" y="1032442"/>
            <a:ext cx="698139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환경 갈등 상황이 발생하는 이유는 무엇일까</a:t>
            </a:r>
            <a:r>
              <a:rPr kumimoji="0" lang="en-US" altLang="ko-KR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27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260321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03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환경 갈등 상황과 윤리적 해결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5388AB0A-EADF-5554-E0D2-E663C7568D94}"/>
              </a:ext>
            </a:extLst>
          </p:cNvPr>
          <p:cNvSpPr txBox="1">
            <a:spLocks/>
          </p:cNvSpPr>
          <p:nvPr/>
        </p:nvSpPr>
        <p:spPr>
          <a:xfrm>
            <a:off x="892404" y="1670540"/>
            <a:ext cx="3529812" cy="5553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2800" b="1" spc="-160" dirty="0">
                <a:effectLst/>
                <a:latin typeface="맑은 고딕" pitchFamily="50" charset="-127"/>
                <a:ea typeface="맑은 고딕" pitchFamily="50" charset="-127"/>
              </a:rPr>
              <a:t>  환경 갈등 발생 이유 </a:t>
            </a:r>
            <a:endParaRPr kumimoji="0" lang="en-US" altLang="ko-KR" sz="28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13">
            <a:extLst>
              <a:ext uri="{FF2B5EF4-FFF2-40B4-BE49-F238E27FC236}">
                <a16:creationId xmlns:a16="http://schemas.microsoft.com/office/drawing/2014/main" id="{0DEB95E7-D730-3C8A-9A9B-27C1D4D3B752}"/>
              </a:ext>
            </a:extLst>
          </p:cNvPr>
          <p:cNvSpPr/>
          <p:nvPr/>
        </p:nvSpPr>
        <p:spPr>
          <a:xfrm>
            <a:off x="802404" y="186100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id="{72C7C0B0-F561-A597-C036-55DF550F7944}"/>
              </a:ext>
            </a:extLst>
          </p:cNvPr>
          <p:cNvSpPr txBox="1">
            <a:spLocks/>
          </p:cNvSpPr>
          <p:nvPr/>
        </p:nvSpPr>
        <p:spPr>
          <a:xfrm>
            <a:off x="719451" y="2231462"/>
            <a:ext cx="7912079" cy="369774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sz="2800" dirty="0"/>
              <a:t>개발과 환경 보전을 둘러싸고 집단 간 이해관계에 따른 충돌</a:t>
            </a:r>
            <a:endParaRPr lang="en-US" altLang="ko-KR" sz="2800" dirty="0"/>
          </a:p>
          <a:p>
            <a:pPr>
              <a:spcBef>
                <a:spcPts val="0"/>
              </a:spcBef>
            </a:pPr>
            <a:r>
              <a:rPr lang="ko-KR" altLang="en-US" sz="2800" dirty="0"/>
              <a:t>가치관 또는 환경관의 차이에 따른 가치 충돌</a:t>
            </a:r>
            <a:endParaRPr lang="en-US" altLang="ko-KR" sz="2800" dirty="0"/>
          </a:p>
          <a:p>
            <a:pPr>
              <a:spcBef>
                <a:spcPts val="0"/>
              </a:spcBef>
            </a:pPr>
            <a:r>
              <a:rPr lang="ko-KR" altLang="en-US" sz="2800" dirty="0"/>
              <a:t>환경 문제를 정확하게 진단하거나 결과를 예측할 수 없는 경우 발생</a:t>
            </a:r>
            <a:endParaRPr lang="en-US" altLang="ko-KR" sz="2800" dirty="0"/>
          </a:p>
          <a:p>
            <a:pPr>
              <a:spcBef>
                <a:spcPts val="0"/>
              </a:spcBef>
            </a:pPr>
            <a:r>
              <a:rPr lang="ko-KR" altLang="en-US" sz="2800" dirty="0"/>
              <a:t>환경 오염을 대비할 수 있는 적절한 법과 제도의 부족으로 인한 발생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42886421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63326" y="1032442"/>
            <a:ext cx="619432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환경 갈등이 발생하는 이유는 무엇일까</a:t>
            </a:r>
            <a:r>
              <a:rPr kumimoji="0" lang="en-US" altLang="ko-KR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3448" y="151116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27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5812378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03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다양한 환경관의 이해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0D7CA69-4F58-2D15-1B25-53B193010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1" y="1617218"/>
            <a:ext cx="7403733" cy="49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04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28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467544" y="909536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환경 갈등에 대한 다양한 입장 알아보기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46CFD23-1E54-AA4F-11A1-672A87E2B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83490"/>
            <a:ext cx="7765087" cy="39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5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28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환경 갈등에 대한 다양한 입장 알아보기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CA10C2C-7C81-E748-6C55-9CA3D5136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3" y="1556258"/>
            <a:ext cx="7485461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01 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목표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00" y="1629000"/>
            <a:ext cx="7920000" cy="3240160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792000" y="1896144"/>
            <a:ext cx="7560000" cy="1883849"/>
          </a:xfrm>
          <a:prstGeom prst="rect">
            <a:avLst/>
          </a:prstGeom>
        </p:spPr>
        <p:txBody>
          <a:bodyPr lIns="36000" rIns="36000" anchor="t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 환경의 다양한 의미를 설명할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인간의 삶과 환경 사이의 상호 작용을 설명할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3200" b="1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41D6FE-5550-10D5-55C2-34D4C413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40559"/>
            <a:ext cx="1092328" cy="76614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29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환경 갈등에 대한 다양한 입장 알아보기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58433C5-5E2F-53B4-2556-A7C939738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258"/>
            <a:ext cx="8136904" cy="417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84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02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100169" y="1079556"/>
            <a:ext cx="61446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환경 갈등  상황</a:t>
            </a:r>
            <a:r>
              <a:rPr kumimoji="0" lang="en-US" altLang="ko-KR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, </a:t>
            </a:r>
            <a:r>
              <a:rPr kumimoji="0" lang="ko-KR" altLang="en-US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어떻게 해결해야 할까</a:t>
            </a:r>
            <a:r>
              <a:rPr kumimoji="0" lang="en-US" altLang="ko-KR" sz="28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30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260321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03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환경 갈등 상황과 윤리적 해결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5388AB0A-EADF-5554-E0D2-E663C7568D94}"/>
              </a:ext>
            </a:extLst>
          </p:cNvPr>
          <p:cNvSpPr txBox="1">
            <a:spLocks/>
          </p:cNvSpPr>
          <p:nvPr/>
        </p:nvSpPr>
        <p:spPr>
          <a:xfrm>
            <a:off x="892404" y="1670540"/>
            <a:ext cx="3085140" cy="5553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2800" b="1" spc="-160" dirty="0">
                <a:effectLst/>
                <a:latin typeface="맑은 고딕" pitchFamily="50" charset="-127"/>
                <a:ea typeface="맑은 고딕" pitchFamily="50" charset="-127"/>
              </a:rPr>
              <a:t>  환경 갈등의 해결 </a:t>
            </a:r>
            <a:endParaRPr kumimoji="0" lang="en-US" altLang="ko-KR" sz="28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13">
            <a:extLst>
              <a:ext uri="{FF2B5EF4-FFF2-40B4-BE49-F238E27FC236}">
                <a16:creationId xmlns:a16="http://schemas.microsoft.com/office/drawing/2014/main" id="{0DEB95E7-D730-3C8A-9A9B-27C1D4D3B752}"/>
              </a:ext>
            </a:extLst>
          </p:cNvPr>
          <p:cNvSpPr/>
          <p:nvPr/>
        </p:nvSpPr>
        <p:spPr>
          <a:xfrm>
            <a:off x="802404" y="186100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3" name="텍스트 개체 틀 7">
            <a:extLst>
              <a:ext uri="{FF2B5EF4-FFF2-40B4-BE49-F238E27FC236}">
                <a16:creationId xmlns:a16="http://schemas.microsoft.com/office/drawing/2014/main" id="{72C7C0B0-F561-A597-C036-55DF550F7944}"/>
              </a:ext>
            </a:extLst>
          </p:cNvPr>
          <p:cNvSpPr txBox="1">
            <a:spLocks/>
          </p:cNvSpPr>
          <p:nvPr/>
        </p:nvSpPr>
        <p:spPr>
          <a:xfrm>
            <a:off x="615960" y="2410464"/>
            <a:ext cx="7912079" cy="2663614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sz="2800" dirty="0"/>
              <a:t>나와 다른 생각을 가진 사람들의 의견 경청</a:t>
            </a:r>
            <a:endParaRPr lang="en-US" altLang="ko-KR" sz="2800" dirty="0"/>
          </a:p>
          <a:p>
            <a:pPr>
              <a:spcBef>
                <a:spcPts val="0"/>
              </a:spcBef>
            </a:pPr>
            <a:r>
              <a:rPr lang="ko-KR" altLang="en-US" sz="2800" dirty="0"/>
              <a:t> 각자의 처한 상황을 이해하고 이에 대한 서로의 공감 필요</a:t>
            </a:r>
            <a:endParaRPr lang="en-US" altLang="ko-KR" sz="2800" dirty="0"/>
          </a:p>
          <a:p>
            <a:pPr>
              <a:spcBef>
                <a:spcPts val="0"/>
              </a:spcBef>
            </a:pPr>
            <a:r>
              <a:rPr lang="ko-KR" altLang="en-US" sz="2800" dirty="0"/>
              <a:t> 생태계와 미래 세대를 고려하는 지속 가능한 합리적 해결책 모색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536835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30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환경 갈등 사례를 주제로 신문 만들기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2075D65-85DF-F114-FC0C-9C64D58EA7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80919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9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9"/>
            <a:ext cx="9144000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30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환경 갈등 사례를 주제로 신문 만들기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1E2B29F9-02BD-959C-0B66-8C0D36122E63}"/>
              </a:ext>
            </a:extLst>
          </p:cNvPr>
          <p:cNvSpPr txBox="1">
            <a:spLocks/>
          </p:cNvSpPr>
          <p:nvPr/>
        </p:nvSpPr>
        <p:spPr>
          <a:xfrm>
            <a:off x="467544" y="1700808"/>
            <a:ext cx="7912079" cy="3763338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2400" dirty="0"/>
              <a:t>&lt;</a:t>
            </a:r>
            <a:r>
              <a:rPr lang="ko-KR" altLang="en-US" sz="2400" dirty="0"/>
              <a:t>멸종 </a:t>
            </a:r>
            <a:r>
              <a:rPr lang="ko-KR" altLang="en-US" sz="2400" dirty="0" err="1"/>
              <a:t>위기종</a:t>
            </a:r>
            <a:r>
              <a:rPr lang="ko-KR" altLang="en-US" sz="2400" dirty="0"/>
              <a:t> 보전과 관련된 자료 정리하기</a:t>
            </a:r>
            <a:r>
              <a:rPr lang="en-US" altLang="ko-KR" sz="2400" dirty="0"/>
              <a:t>&gt;</a:t>
            </a:r>
          </a:p>
          <a:p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환경 갈등 발생 이유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: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 경제적 이해관계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사회적 및 문화적 가치 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과학적 논란 등이 얽혀 있기 때문에 갈등이 발생</a:t>
            </a:r>
          </a:p>
          <a:p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찬성 측 의견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: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 생태계 균형을 유지하고 생물 다양성 보호 및 생태 관광 등의 경제적 이익을 위해 멸종 </a:t>
            </a:r>
            <a:r>
              <a:rPr lang="ko-KR" altLang="en-US" sz="2000" dirty="0" err="1">
                <a:solidFill>
                  <a:srgbClr val="000000"/>
                </a:solidFill>
                <a:latin typeface="Segoe UI" panose="020B0502040204020203" pitchFamily="34" charset="0"/>
              </a:rPr>
              <a:t>위기종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 보전이 필요</a:t>
            </a:r>
          </a:p>
          <a:p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반대 측 의견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 멸종 위기종을 보전하는 데 막대한 비용이 필요하며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,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 멸종도 하나의 자연적 과정이라고 볼 수 있음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  <a:endParaRPr lang="ko-KR" altLang="en-US" sz="20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최종 결론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: </a:t>
            </a:r>
            <a:r>
              <a:rPr lang="ko-KR" altLang="en-US" sz="2000" dirty="0">
                <a:solidFill>
                  <a:srgbClr val="000000"/>
                </a:solidFill>
                <a:latin typeface="Segoe UI" panose="020B0502040204020203" pitchFamily="34" charset="0"/>
              </a:rPr>
              <a:t> 인간은 다른 생명체와 지구를 공유하는 것이기 때문에 이들을 보호할 윤리적 책임이 있으므로 보전해야 함</a:t>
            </a:r>
            <a:r>
              <a:rPr lang="en-US" altLang="ko-KR" sz="2000" dirty="0">
                <a:solidFill>
                  <a:srgbClr val="000000"/>
                </a:solidFill>
                <a:latin typeface="Segoe UI" panose="020B0502040204020203" pitchFamily="34" charset="0"/>
              </a:rPr>
              <a:t>.</a:t>
            </a:r>
            <a:endParaRPr lang="ko-KR" altLang="en-US" sz="20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415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8640"/>
            <a:ext cx="3704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04 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학습 목표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00" y="1629000"/>
            <a:ext cx="7920000" cy="3240160"/>
          </a:xfrm>
          <a:prstGeom prst="roundRect">
            <a:avLst>
              <a:gd name="adj" fmla="val 26094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  <a:effectLst/>
        </p:spPr>
        <p:txBody>
          <a:bodyPr wrap="square" lIns="72000" rIns="72000" rtlCol="0" anchor="ctr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1439863" marR="0" lvl="0" indent="84138" algn="just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0" cap="none" spc="-130" normalizeH="0" baseline="0" noProof="0" dirty="0">
              <a:ln>
                <a:noFill/>
              </a:ln>
              <a:solidFill>
                <a:sysClr val="windowText" lastClr="000000">
                  <a:lumMod val="85000"/>
                  <a:lumOff val="1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4" name="텍스트 개체 틀 42"/>
          <p:cNvSpPr txBox="1">
            <a:spLocks/>
          </p:cNvSpPr>
          <p:nvPr/>
        </p:nvSpPr>
        <p:spPr>
          <a:xfrm>
            <a:off x="792000" y="1896144"/>
            <a:ext cx="7560000" cy="2474780"/>
          </a:xfrm>
          <a:prstGeom prst="rect">
            <a:avLst/>
          </a:prstGeom>
        </p:spPr>
        <p:txBody>
          <a:bodyPr lIns="36000" rIns="36000" anchor="t">
            <a:spAutoFit/>
          </a:bodyPr>
          <a:lstStyle/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 내가 살고 있는 지역의 환경적 특성을 설명할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58775" indent="-358775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 지역의 환경 문제에 관심을 가지고 책임감 있는 </a:t>
            </a:r>
            <a:r>
              <a:rPr lang="ko-KR" altLang="en-US" sz="3200" b="1" spc="-300" dirty="0" err="1">
                <a:effectLst/>
                <a:latin typeface="맑은 고딕" pitchFamily="50" charset="-127"/>
                <a:ea typeface="맑은 고딕" pitchFamily="50" charset="-127"/>
              </a:rPr>
              <a:t>시민으로서의</a:t>
            </a:r>
            <a:r>
              <a:rPr lang="ko-KR" altLang="en-US" sz="3200" b="1" spc="-300" dirty="0">
                <a:effectLst/>
                <a:latin typeface="맑은 고딕" pitchFamily="50" charset="-127"/>
                <a:ea typeface="맑은 고딕" pitchFamily="50" charset="-127"/>
              </a:rPr>
              <a:t> 역할을 수행할 수 있다</a:t>
            </a:r>
            <a:r>
              <a:rPr lang="en-US" altLang="ko-KR" sz="3200" b="1" spc="-300" dirty="0">
                <a:effectLst/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3200" b="1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41D6FE-5550-10D5-55C2-34D4C413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040559"/>
            <a:ext cx="1092328" cy="7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533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62798"/>
            <a:ext cx="8208912" cy="415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  <a:spcBef>
                <a:spcPts val="600"/>
              </a:spcBef>
            </a:pP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빗물받이에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 무심코 버린 쓰레기는 침수 피해를 키울 뿐만 아니라 강과 바다로 흘러가 생태계를 파괴한다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.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이러한 문제를 해결하고자 지역 일대의 빗물 받이를 청소하는 ‘</a:t>
            </a: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쓰담필터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 </a:t>
            </a: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크루’라는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 환경 단체가 등장했다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. </a:t>
            </a: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쓰담필터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 크루는 원래 바다에서 쓰레기를 줍는 봉사를 </a:t>
            </a: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했었는데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210 MGothicOTF"/>
              </a:rPr>
              <a:t>, 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막상 내 가 사는 곳이 바다로 가는 쓰레기의 시작점임을 깨닫게 되고 나서 부터 </a:t>
            </a:r>
            <a:r>
              <a:rPr lang="ko-KR" altLang="en-US" sz="2800" b="0" i="0" u="none" strike="noStrike" baseline="0" dirty="0" err="1">
                <a:solidFill>
                  <a:srgbClr val="211D1E"/>
                </a:solidFill>
                <a:latin typeface="210 MGothicOTF"/>
              </a:rPr>
              <a:t>빗물받이</a:t>
            </a:r>
            <a:r>
              <a:rPr lang="ko-KR" altLang="en-US" sz="2800" b="0" i="0" u="none" strike="noStrike" baseline="0" dirty="0">
                <a:solidFill>
                  <a:srgbClr val="211D1E"/>
                </a:solidFill>
                <a:latin typeface="210 MGothicOTF"/>
              </a:rPr>
              <a:t> 청소를 시작했다고 한다 </a:t>
            </a:r>
            <a:r>
              <a:rPr lang="en-US" altLang="ko-KR" sz="2800" b="0" i="0" u="none" strike="noStrike" baseline="0" dirty="0">
                <a:solidFill>
                  <a:srgbClr val="211D1E"/>
                </a:solidFill>
                <a:latin typeface="+mj-lt"/>
              </a:rPr>
              <a:t>. </a:t>
            </a:r>
            <a:r>
              <a:rPr lang="en-US" altLang="ko-KR" sz="28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 </a:t>
            </a:r>
            <a:r>
              <a:rPr kumimoji="0" lang="en-US" altLang="ko-KR" sz="2800" spc="-150" dirty="0">
                <a:latin typeface="+mn-ea"/>
                <a:ea typeface="+mn-ea"/>
              </a:rPr>
              <a:t> </a:t>
            </a:r>
            <a:endParaRPr kumimoji="0" lang="ko-KR" altLang="en-US" sz="2800" spc="-150" dirty="0"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84368" y="332656"/>
            <a:ext cx="972771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32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51106"/>
            <a:ext cx="1962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lvl="0"/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4861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84368" y="332656"/>
            <a:ext cx="972771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32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5C78907-9FEC-AF4E-EE7D-0591E10E4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14" y="1412776"/>
            <a:ext cx="698757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25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956376" y="332656"/>
            <a:ext cx="900763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32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23528" y="1124744"/>
            <a:ext cx="631817" cy="64807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82556" y="1124744"/>
            <a:ext cx="7377876" cy="14860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내가 살고 있는 지역이 가진 자랑할 만한 특성 </a:t>
            </a:r>
            <a:endParaRPr kumimoji="0" lang="en-US" altLang="ko-KR" sz="2800" b="1" spc="-150" dirty="0">
              <a:solidFill>
                <a:schemeClr val="tx1"/>
              </a:solidFill>
              <a:effectLst/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한 가지를 생각해 보자</a:t>
            </a:r>
            <a:r>
              <a:rPr kumimoji="0" lang="en-US" altLang="ko-KR" sz="2800" b="1" spc="-150" dirty="0">
                <a:solidFill>
                  <a:schemeClr val="tx1"/>
                </a:solidFill>
                <a:effectLst/>
                <a:latin typeface="+mn-ea"/>
              </a:rPr>
              <a:t>. </a:t>
            </a:r>
            <a:endParaRPr kumimoji="0" lang="ko-KR" altLang="en-US" sz="2800" b="1" spc="-15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6907" y="2811966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486907" y="3409144"/>
            <a:ext cx="8390556" cy="15868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kumimoji="0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indent="0" algn="just" latinLnBrk="0">
              <a:buNone/>
            </a:pPr>
            <a:r>
              <a:rPr lang="ko-KR" altLang="en-US" dirty="0"/>
              <a:t>우리 지역은 역사적으로 다양한 문화유산을 간직하고 있으며 마을과 자연이 함께 상생하기 위해 노력하는 것이 가장 큰 자랑이다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08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5536" y="1110288"/>
            <a:ext cx="668308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01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1063844" y="1082698"/>
            <a:ext cx="753603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우리 지역의 환경 문제에 왜 관심을 가져야 할까</a:t>
            </a:r>
            <a:r>
              <a:rPr kumimoji="0" lang="en-US" altLang="ko-KR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33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6087524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04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우리 지역의 환경 특성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3568" y="1700808"/>
            <a:ext cx="6446637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환경 문제에 관심을 가져야 하는 이유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9">
            <a:extLst>
              <a:ext uri="{FF2B5EF4-FFF2-40B4-BE49-F238E27FC236}">
                <a16:creationId xmlns:a16="http://schemas.microsoft.com/office/drawing/2014/main" id="{1E353FBA-A664-CB74-3ADE-86CED785077B}"/>
              </a:ext>
            </a:extLst>
          </p:cNvPr>
          <p:cNvSpPr/>
          <p:nvPr/>
        </p:nvSpPr>
        <p:spPr>
          <a:xfrm>
            <a:off x="246953" y="2884204"/>
            <a:ext cx="8352928" cy="2891098"/>
          </a:xfrm>
          <a:prstGeom prst="roundRect">
            <a:avLst>
              <a:gd name="adj" fmla="val 8012"/>
            </a:avLst>
          </a:prstGeom>
          <a:solidFill>
            <a:srgbClr val="E5EFFA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79388" indent="-179388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altLang="en-US" sz="2800" spc="-100" dirty="0">
                <a:solidFill>
                  <a:schemeClr val="tx1"/>
                </a:solidFill>
                <a:effectLst/>
              </a:rPr>
              <a:t>환경 문제는 그 영향력이 광범위하고 원래대로 되돌리는 데 오랜 시간과 비용이 발생함 </a:t>
            </a:r>
            <a:r>
              <a:rPr lang="en-US" altLang="ko-KR" sz="2800" spc="-100" dirty="0">
                <a:solidFill>
                  <a:schemeClr val="tx1"/>
                </a:solidFill>
                <a:effectLst/>
              </a:rPr>
              <a:t>.</a:t>
            </a: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2800" spc="-20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2800" spc="-20" dirty="0">
                <a:solidFill>
                  <a:schemeClr val="tx1"/>
                </a:solidFill>
                <a:effectLst/>
              </a:rPr>
              <a:t>환경에 대해 관심을 가지고 환경 감수성을 가질 필요성이 있음</a:t>
            </a:r>
            <a:r>
              <a:rPr lang="en-US" altLang="ko-KR" sz="2800" dirty="0">
                <a:solidFill>
                  <a:schemeClr val="tx1"/>
                </a:solidFill>
                <a:effectLst/>
              </a:rPr>
              <a:t>.</a:t>
            </a:r>
          </a:p>
          <a:p>
            <a:pPr marL="179388" indent="-179388">
              <a:lnSpc>
                <a:spcPts val="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2800" spc="-100" dirty="0">
                <a:solidFill>
                  <a:schemeClr val="tx1"/>
                </a:solidFill>
                <a:effectLst/>
              </a:rPr>
              <a:t> 지역의 환경에 대한 관심이 확장되어 국가나 전 세계적인 환경 문제를 해결할 수 있음</a:t>
            </a:r>
            <a:r>
              <a:rPr lang="en-US" altLang="ko-KR" sz="2800" spc="-100" dirty="0">
                <a:solidFill>
                  <a:schemeClr val="tx1"/>
                </a:solidFill>
                <a:effectLst/>
              </a:rPr>
              <a:t>.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endParaRPr lang="ko-KR" altLang="en-US" sz="3000" spc="-1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2746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8"/>
            <a:ext cx="9144000" cy="8008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34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우리 지역을 소개하는 환경 </a:t>
            </a:r>
            <a:r>
              <a:rPr kumimoji="0" lang="ko-KR" altLang="en-US" sz="2800" spc="-300" dirty="0" err="1">
                <a:effectLst/>
                <a:latin typeface="맑은 고딕" pitchFamily="50" charset="-127"/>
                <a:ea typeface="맑은 고딕" pitchFamily="50" charset="-127"/>
              </a:rPr>
              <a:t>미니북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 만들기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01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029CC7E-F56F-CC05-0C4C-CB76B9C6D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3490"/>
            <a:ext cx="7992888" cy="394976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A017143-31ED-3276-A7F5-C63473E19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2925"/>
            <a:ext cx="1080120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3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62798"/>
            <a:ext cx="8208912" cy="4824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000"/>
              </a:lnSpc>
              <a:spcBef>
                <a:spcPts val="600"/>
              </a:spcBef>
            </a:pPr>
            <a:r>
              <a:rPr kumimoji="0" lang="en-US" altLang="ko-KR" sz="3000" spc="-150" dirty="0"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아폴로 </a:t>
            </a:r>
            <a:r>
              <a:rPr lang="en-US" altLang="ko-KR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8</a:t>
            </a:r>
            <a:r>
              <a:rPr lang="ko-KR" altLang="en-US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호가 찍은 ‘</a:t>
            </a:r>
            <a:r>
              <a:rPr lang="ko-KR" altLang="en-US" sz="3200" i="0" u="none" strike="noStrike" baseline="0" dirty="0" err="1">
                <a:solidFill>
                  <a:srgbClr val="211D1E"/>
                </a:solidFill>
                <a:latin typeface="+mn-ea"/>
                <a:ea typeface="+mn-ea"/>
              </a:rPr>
              <a:t>지구돋이’라는</a:t>
            </a:r>
            <a:r>
              <a:rPr lang="ko-KR" altLang="en-US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 사진은 전 세계로 퍼져 나가 우리가 살고 있는 지구를 보전해야 한다는 인식을 확대하는 계기가 되었다</a:t>
            </a:r>
            <a:r>
              <a:rPr lang="en-US" altLang="ko-KR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. </a:t>
            </a:r>
            <a:r>
              <a:rPr lang="ko-KR" altLang="en-US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숨 쉴 수 있는 공기와 마실 수 있는 물 그리고 삶의 터전인 토양이 있는 아 </a:t>
            </a:r>
            <a:r>
              <a:rPr lang="ko-KR" altLang="en-US" sz="3200" i="0" u="none" strike="noStrike" baseline="0" dirty="0" err="1">
                <a:solidFill>
                  <a:srgbClr val="211D1E"/>
                </a:solidFill>
                <a:latin typeface="+mn-ea"/>
                <a:ea typeface="+mn-ea"/>
              </a:rPr>
              <a:t>름다운</a:t>
            </a:r>
            <a:r>
              <a:rPr lang="ko-KR" altLang="en-US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 지구는 생물이 살아갈 수 있는 소중한 환경이 되고 있다</a:t>
            </a:r>
            <a:r>
              <a:rPr lang="en-US" altLang="ko-KR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.</a:t>
            </a:r>
          </a:p>
          <a:p>
            <a:pPr algn="dist">
              <a:lnSpc>
                <a:spcPts val="4000"/>
              </a:lnSpc>
              <a:spcBef>
                <a:spcPts val="600"/>
              </a:spcBef>
            </a:pPr>
            <a:endParaRPr lang="en-US" altLang="ko-KR" sz="3200" dirty="0">
              <a:solidFill>
                <a:srgbClr val="211D1E"/>
              </a:solidFill>
              <a:latin typeface="+mn-ea"/>
              <a:ea typeface="+mn-ea"/>
            </a:endParaRPr>
          </a:p>
          <a:p>
            <a:pPr algn="dist">
              <a:lnSpc>
                <a:spcPts val="4000"/>
              </a:lnSpc>
              <a:spcBef>
                <a:spcPts val="600"/>
              </a:spcBef>
            </a:pPr>
            <a:r>
              <a:rPr lang="en-US" altLang="ko-KR" sz="3200" i="0" u="none" strike="noStrike" baseline="0" dirty="0">
                <a:solidFill>
                  <a:srgbClr val="211D1E"/>
                </a:solidFill>
                <a:latin typeface="+mn-ea"/>
                <a:ea typeface="+mn-ea"/>
              </a:rPr>
              <a:t> </a:t>
            </a:r>
            <a:r>
              <a:rPr kumimoji="0" lang="en-US" altLang="ko-KR" sz="3200" spc="-150" dirty="0">
                <a:latin typeface="+mn-ea"/>
                <a:ea typeface="+mn-ea"/>
              </a:rPr>
              <a:t> </a:t>
            </a:r>
            <a:endParaRPr kumimoji="0" lang="ko-KR" altLang="en-US" sz="3200" spc="-150" dirty="0">
              <a:latin typeface="+mn-ea"/>
              <a:ea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12360" y="332656"/>
            <a:ext cx="1044779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12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  <a:p>
            <a:pPr lvl="0"/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3232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8"/>
            <a:ext cx="9144000" cy="8008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36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44491" y="917062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지역 문제 해결을 위한 환경 프로젝트 계획하기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3054361" y="116230"/>
            <a:ext cx="797559" cy="52633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23408E"/>
                </a:solidFill>
                <a:effectLst/>
              </a:rPr>
              <a:t>02</a:t>
            </a:r>
            <a:endParaRPr lang="ko-KR" altLang="en-US" sz="2400" b="1" dirty="0">
              <a:solidFill>
                <a:srgbClr val="23408E"/>
              </a:solidFill>
              <a:effectLst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4331483-8805-7AB2-FC30-013A64039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24" y="116229"/>
            <a:ext cx="3054361" cy="64623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331A10-A868-3FD3-CE81-3EB312510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7927"/>
            <a:ext cx="7726806" cy="49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1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7"/>
          <p:cNvSpPr txBox="1">
            <a:spLocks/>
          </p:cNvSpPr>
          <p:nvPr/>
        </p:nvSpPr>
        <p:spPr>
          <a:xfrm>
            <a:off x="539552" y="1085407"/>
            <a:ext cx="72715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우리 지역의 환경 문제 해결</a:t>
            </a:r>
            <a:r>
              <a:rPr kumimoji="0" lang="en-US" altLang="ko-KR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, </a:t>
            </a:r>
            <a:r>
              <a:rPr kumimoji="0" lang="ko-KR" altLang="en-US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어떻게 해야 할까</a:t>
            </a:r>
            <a:r>
              <a:rPr kumimoji="0" lang="en-US" altLang="ko-KR" sz="28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?</a:t>
            </a:r>
            <a:endParaRPr kumimoji="0" lang="ko-KR" altLang="en-US" sz="28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38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6087524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04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우리 지역의 환경 특성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56385" y="1885171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3568" y="1700808"/>
            <a:ext cx="4033155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지역 환경 문제의 해결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텍스트 개체 틀 7">
            <a:extLst>
              <a:ext uri="{FF2B5EF4-FFF2-40B4-BE49-F238E27FC236}">
                <a16:creationId xmlns:a16="http://schemas.microsoft.com/office/drawing/2014/main" id="{B4C9833F-F61C-44F1-2458-7BB94044936E}"/>
              </a:ext>
            </a:extLst>
          </p:cNvPr>
          <p:cNvSpPr txBox="1">
            <a:spLocks/>
          </p:cNvSpPr>
          <p:nvPr/>
        </p:nvSpPr>
        <p:spPr>
          <a:xfrm>
            <a:off x="615960" y="2410464"/>
            <a:ext cx="7912079" cy="3180679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sz="2800" dirty="0"/>
              <a:t>지역의 환경 문제를 해결하기 위해서는 지역의 특성을 이해해야 함</a:t>
            </a:r>
            <a:r>
              <a:rPr lang="en-US" altLang="ko-KR" sz="2800" dirty="0"/>
              <a:t>.</a:t>
            </a:r>
          </a:p>
          <a:p>
            <a:pPr>
              <a:spcBef>
                <a:spcPts val="0"/>
              </a:spcBef>
            </a:pPr>
            <a:r>
              <a:rPr lang="ko-KR" altLang="en-US" sz="2800" dirty="0"/>
              <a:t> 지역에 발생한 환경 문제의 원인을 파악하고 이를 해결하기 위한 다양한 노력 필요</a:t>
            </a:r>
            <a:endParaRPr lang="en-US" altLang="ko-KR" sz="2800" dirty="0"/>
          </a:p>
          <a:p>
            <a:pPr>
              <a:spcBef>
                <a:spcPts val="0"/>
              </a:spcBef>
            </a:pPr>
            <a:r>
              <a:rPr lang="ko-KR" altLang="en-US" sz="2800" dirty="0"/>
              <a:t> 개인적 실천과 함께 지역 환경 단체와의 협력과 연대를 모색할 필요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9390804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35878"/>
            <a:ext cx="9144000" cy="8008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8059580" y="215735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38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텍스트 개체 틀 7"/>
          <p:cNvSpPr txBox="1">
            <a:spLocks/>
          </p:cNvSpPr>
          <p:nvPr/>
        </p:nvSpPr>
        <p:spPr>
          <a:xfrm>
            <a:off x="324323" y="989693"/>
            <a:ext cx="8532359" cy="566565"/>
          </a:xfrm>
          <a:prstGeom prst="rect">
            <a:avLst/>
          </a:prstGeom>
        </p:spPr>
        <p:txBody>
          <a:bodyPr wrap="square"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0" lang="ko-KR" altLang="en-US" sz="2800" spc="-300" dirty="0">
                <a:solidFill>
                  <a:srgbClr val="00B050"/>
                </a:solidFill>
                <a:effectLst/>
                <a:latin typeface="맑은 고딕" pitchFamily="50" charset="-127"/>
                <a:ea typeface="맑은 고딕" pitchFamily="50" charset="-127"/>
                <a:sym typeface="Wingdings" panose="05000000000000000000" pitchFamily="2" charset="2"/>
              </a:rPr>
              <a:t></a:t>
            </a:r>
            <a:r>
              <a:rPr lang="en-US" altLang="ko-KR" sz="2800" spc="-300" dirty="0">
                <a:latin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2800" spc="-300" dirty="0">
                <a:effectLst/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spc="-300" dirty="0">
                <a:effectLst/>
                <a:latin typeface="맑은 고딕" pitchFamily="50" charset="-127"/>
                <a:ea typeface="맑은 고딕" pitchFamily="50" charset="-127"/>
              </a:rPr>
              <a:t>소각장을 둘러싼 환경 갈등</a:t>
            </a:r>
            <a:endParaRPr kumimoji="0" lang="en-US" altLang="ko-KR" sz="2800" spc="-30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모서리가 둥근 직사각형 6">
            <a:extLst>
              <a:ext uri="{FF2B5EF4-FFF2-40B4-BE49-F238E27FC236}">
                <a16:creationId xmlns:a16="http://schemas.microsoft.com/office/drawing/2014/main" id="{4A945518-1872-825A-0AAF-2187AD557A29}"/>
              </a:ext>
            </a:extLst>
          </p:cNvPr>
          <p:cNvSpPr/>
          <p:nvPr/>
        </p:nvSpPr>
        <p:spPr>
          <a:xfrm>
            <a:off x="107504" y="164484"/>
            <a:ext cx="3240360" cy="515162"/>
          </a:xfrm>
          <a:prstGeom prst="roundRect">
            <a:avLst>
              <a:gd name="adj" fmla="val 42770"/>
            </a:avLst>
          </a:prstGeom>
          <a:solidFill>
            <a:srgbClr val="66C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effectLst/>
                <a:latin typeface="+mj-ea"/>
                <a:ea typeface="+mj-ea"/>
              </a:rPr>
              <a:t> 생각을 더하는 읽기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CD9D94-ACEC-06E0-E380-AC85E354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258"/>
            <a:ext cx="8568952" cy="46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501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0" y="0"/>
            <a:ext cx="3286116" cy="6309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텍스트 개체 틀 7"/>
          <p:cNvSpPr txBox="1">
            <a:spLocks/>
          </p:cNvSpPr>
          <p:nvPr/>
        </p:nvSpPr>
        <p:spPr>
          <a:xfrm>
            <a:off x="4143372" y="1357298"/>
            <a:ext cx="135732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414338" marR="0" lvl="0" indent="-414338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4000" b="0" i="0" u="none" strike="noStrike" kern="1200" cap="none" spc="-1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1-1</a:t>
            </a:r>
          </a:p>
        </p:txBody>
      </p:sp>
      <p:sp>
        <p:nvSpPr>
          <p:cNvPr id="9" name="텍스트 개체 틀 7"/>
          <p:cNvSpPr txBox="1">
            <a:spLocks/>
          </p:cNvSpPr>
          <p:nvPr/>
        </p:nvSpPr>
        <p:spPr>
          <a:xfrm>
            <a:off x="611560" y="3429000"/>
            <a:ext cx="3312368" cy="1800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algn="just">
              <a:buClr>
                <a:schemeClr val="accent1"/>
              </a:buClr>
              <a:buNone/>
            </a:pPr>
            <a:endParaRPr kumimoji="0" lang="en-US" altLang="ko-KR" sz="2400" spc="-70">
              <a:solidFill>
                <a:schemeClr val="tx1">
                  <a:lumMod val="75000"/>
                  <a:lumOff val="25000"/>
                </a:schemeClr>
              </a:solidFill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006838"/>
            <a:ext cx="5328592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7200" b="1" dirty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단원이 </a:t>
            </a:r>
            <a:endParaRPr lang="en-US" altLang="ko-KR" sz="7200" b="1" dirty="0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7200" b="1" dirty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끝났습니다</a:t>
            </a:r>
            <a:r>
              <a:rPr lang="en-US" altLang="ko-KR" sz="7200" b="1" dirty="0">
                <a:solidFill>
                  <a:schemeClr val="accent5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7200" b="1" dirty="0">
              <a:solidFill>
                <a:schemeClr val="accent5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10E8F46-9E07-0FC4-1E3A-8447B939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7" y="108068"/>
            <a:ext cx="3059831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796662" y="332656"/>
            <a:ext cx="1060477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12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03E202-DF51-BF63-08FE-0DA9FD38A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37" y="1414181"/>
            <a:ext cx="6449325" cy="42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2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20892" y="155753"/>
            <a:ext cx="9144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812360" y="332656"/>
            <a:ext cx="1044779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+mn-ea"/>
              </a:rPr>
              <a:t>P. 12</a:t>
            </a:r>
            <a:endParaRPr lang="ko-KR" altLang="en-US" sz="200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323528" y="1124744"/>
            <a:ext cx="631817" cy="648071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/>
                <a:latin typeface="+mn-ea"/>
              </a:rPr>
              <a:t>?</a:t>
            </a:r>
            <a:endParaRPr lang="ko-KR" altLang="en-US" b="1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1082556" y="1124744"/>
            <a:ext cx="7521892" cy="148602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자신이 생각한 지구의 모습 중 아름다운 지구의 </a:t>
            </a:r>
            <a:endParaRPr kumimoji="0" lang="en-US" altLang="ko-KR" sz="2800" b="1" spc="-150" dirty="0">
              <a:solidFill>
                <a:schemeClr val="tx1"/>
              </a:solidFill>
              <a:effectLst/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모습을 생각해 보고</a:t>
            </a:r>
            <a:r>
              <a:rPr kumimoji="0" lang="en-US" altLang="ko-KR" sz="2800" b="1" spc="-150" dirty="0">
                <a:solidFill>
                  <a:schemeClr val="tx1"/>
                </a:solidFill>
                <a:effectLst/>
                <a:latin typeface="+mn-ea"/>
              </a:rPr>
              <a:t>, </a:t>
            </a:r>
            <a:r>
              <a:rPr kumimoji="0" lang="ko-KR" altLang="en-US" sz="2800" b="1" spc="-150" dirty="0">
                <a:solidFill>
                  <a:schemeClr val="tx1"/>
                </a:solidFill>
                <a:effectLst/>
                <a:latin typeface="+mn-ea"/>
              </a:rPr>
              <a:t>그 느낌을 이야기해 보자</a:t>
            </a:r>
            <a:r>
              <a:rPr kumimoji="0" lang="en-US" altLang="ko-KR" sz="2800" b="1" spc="-150" dirty="0">
                <a:solidFill>
                  <a:schemeClr val="tx1"/>
                </a:solidFill>
                <a:effectLst/>
                <a:latin typeface="+mn-ea"/>
              </a:rPr>
              <a:t>. </a:t>
            </a:r>
            <a:endParaRPr kumimoji="0" lang="ko-KR" altLang="en-US" sz="2800" b="1" spc="-150" dirty="0"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86907" y="2743184"/>
            <a:ext cx="1191298" cy="39598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예시답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 </a:t>
            </a:r>
            <a:endParaRPr kumimoji="0" lang="ko-KR" altLang="en-U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88640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열기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텍스트 개체 틀 7"/>
          <p:cNvSpPr txBox="1">
            <a:spLocks/>
          </p:cNvSpPr>
          <p:nvPr/>
        </p:nvSpPr>
        <p:spPr>
          <a:xfrm>
            <a:off x="486907" y="3278882"/>
            <a:ext cx="8390556" cy="27666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79388" indent="-179388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kumimoji="0" sz="3000" b="1" spc="-120">
                <a:solidFill>
                  <a:srgbClr val="C00000"/>
                </a:solidFill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 algn="just" latinLnBrk="0"/>
            <a:r>
              <a:rPr lang="ko-KR" altLang="en-US" sz="2800" dirty="0"/>
              <a:t>우주에서 바라본 우리 지구는 어디에서도 볼 수 없는 녹색과 청색으로 이루어져 아름다움을 뽐내고 있다</a:t>
            </a:r>
            <a:r>
              <a:rPr lang="en-US" altLang="ko-KR" sz="2800" dirty="0"/>
              <a:t>. </a:t>
            </a:r>
            <a:endParaRPr lang="ko-KR" altLang="en-US" sz="2800" dirty="0"/>
          </a:p>
          <a:p>
            <a:pPr algn="just" latinLnBrk="0"/>
            <a:r>
              <a:rPr lang="ko-KR" altLang="en-US" sz="2800" dirty="0"/>
              <a:t>아름다운 지구를 지키기 위해서 내가 일상생활에서 할 수 있는 것이 무엇인지 생각해 본다</a:t>
            </a:r>
            <a:r>
              <a:rPr lang="en-US" altLang="ko-KR" sz="2800" dirty="0"/>
              <a:t>. </a:t>
            </a:r>
            <a:endParaRPr lang="ko-KR" altLang="en-US" sz="2800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01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07504" y="190596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13</a:t>
            </a:r>
            <a:endParaRPr lang="ko-KR" altLang="en-US" sz="2000" dirty="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670690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01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환경의 의미와 인간의 상호 작용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텍스트 개체 틀 7"/>
          <p:cNvSpPr txBox="1">
            <a:spLocks/>
          </p:cNvSpPr>
          <p:nvPr/>
        </p:nvSpPr>
        <p:spPr>
          <a:xfrm>
            <a:off x="661225" y="2314321"/>
            <a:ext cx="8280000" cy="2807692"/>
          </a:xfrm>
          <a:prstGeom prst="rect">
            <a:avLst/>
          </a:prstGeom>
        </p:spPr>
        <p:txBody>
          <a:bodyPr lIns="36000" rIns="3600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180000" indent="-180000" algn="just">
              <a:lnSpc>
                <a:spcPct val="12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0" sz="3000" spc="-160">
                <a:effectLst/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dirty="0"/>
              <a:t>자연환경과 함께  인간에 의해 만들어진 인공 환경을 포함</a:t>
            </a:r>
            <a:endParaRPr lang="en-US" altLang="ko-KR" dirty="0"/>
          </a:p>
          <a:p>
            <a:pPr>
              <a:spcBef>
                <a:spcPts val="0"/>
              </a:spcBef>
            </a:pPr>
            <a:r>
              <a:rPr lang="en-US" altLang="ko-KR" dirty="0"/>
              <a:t> </a:t>
            </a:r>
            <a:r>
              <a:rPr lang="ko-KR" altLang="en-US" dirty="0"/>
              <a:t>인간을 비롯한 생물을 둘러싸고 있으며 생물이 살아가는 데 직간접적으로 영향을 미치는 모든 것</a:t>
            </a:r>
            <a:endParaRPr lang="en-US" altLang="ko-KR" dirty="0"/>
          </a:p>
          <a:p>
            <a:pPr>
              <a:spcBef>
                <a:spcPts val="0"/>
              </a:spcBef>
            </a:pPr>
            <a:endParaRPr lang="en-US" altLang="ko-KR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710921" y="1877715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710921" y="1694384"/>
            <a:ext cx="2348079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환경의 의미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7209BE6-42BB-88AF-CBF5-2C476716DE3A}"/>
              </a:ext>
            </a:extLst>
          </p:cNvPr>
          <p:cNvSpPr/>
          <p:nvPr/>
        </p:nvSpPr>
        <p:spPr>
          <a:xfrm>
            <a:off x="665556" y="1117446"/>
            <a:ext cx="648072" cy="4320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spc="-300" dirty="0">
                <a:effectLst/>
                <a:latin typeface="+mn-ea"/>
              </a:rPr>
              <a:t>01</a:t>
            </a:r>
            <a:endParaRPr lang="ko-KR" altLang="en-US" sz="3200" b="1" spc="-300" dirty="0">
              <a:effectLst/>
              <a:latin typeface="+mn-ea"/>
            </a:endParaRPr>
          </a:p>
        </p:txBody>
      </p:sp>
      <p:sp>
        <p:nvSpPr>
          <p:cNvPr id="4" name="텍스트 개체 틀 7">
            <a:extLst>
              <a:ext uri="{FF2B5EF4-FFF2-40B4-BE49-F238E27FC236}">
                <a16:creationId xmlns:a16="http://schemas.microsoft.com/office/drawing/2014/main" id="{14483D66-1FB1-0DD9-D649-A9EE0F3AF16A}"/>
              </a:ext>
            </a:extLst>
          </p:cNvPr>
          <p:cNvSpPr txBox="1">
            <a:spLocks/>
          </p:cNvSpPr>
          <p:nvPr/>
        </p:nvSpPr>
        <p:spPr>
          <a:xfrm>
            <a:off x="1347128" y="1050595"/>
            <a:ext cx="4512774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84163" indent="-2841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3200" b="1" spc="-150" dirty="0">
                <a:solidFill>
                  <a:schemeClr val="accent6">
                    <a:lumMod val="75000"/>
                  </a:schemeClr>
                </a:solidFill>
                <a:effectLst/>
                <a:latin typeface="맑은 고딕"/>
                <a:ea typeface="맑은 고딕"/>
              </a:rPr>
              <a:t>환경의 의미를 알아볼</a:t>
            </a:r>
            <a:r>
              <a:rPr kumimoji="0" lang="ko-KR" altLang="en-US" sz="32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까</a:t>
            </a:r>
            <a:r>
              <a:rPr kumimoji="0" lang="en-US" altLang="ko-KR" sz="3200" b="1" i="0" u="none" strike="noStrike" kern="1200" cap="none" spc="-150" normalizeH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?</a:t>
            </a:r>
            <a:endParaRPr kumimoji="0" lang="ko-KR" altLang="en-US" sz="3200" b="1" i="0" u="none" strike="noStrike" kern="1200" cap="none" spc="-150" normalizeH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0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142852"/>
            <a:ext cx="9144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8028384" y="335506"/>
            <a:ext cx="828755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P. 11</a:t>
            </a:r>
            <a:endParaRPr lang="ko-KR" altLang="en-US" sz="2000">
              <a:solidFill>
                <a:schemeClr val="tx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179512" y="142852"/>
            <a:ext cx="7670690" cy="64698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01 </a:t>
            </a:r>
            <a:r>
              <a:rPr lang="ko-KR" altLang="en-US" sz="3200" dirty="0">
                <a:solidFill>
                  <a:schemeClr val="bg1"/>
                </a:solidFill>
                <a:effectLst/>
                <a:latin typeface="HY견고딕" pitchFamily="18" charset="-127"/>
                <a:ea typeface="HY견고딕" pitchFamily="18" charset="-127"/>
              </a:rPr>
              <a:t>환경의 의미와 인간의 상호 작용</a:t>
            </a:r>
            <a:endParaRPr lang="en-US" altLang="ko-KR" sz="3200" dirty="0">
              <a:solidFill>
                <a:schemeClr val="bg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93568" y="1316380"/>
            <a:ext cx="180000" cy="180000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5" name="텍스트 개체 틀 7"/>
          <p:cNvSpPr txBox="1">
            <a:spLocks/>
          </p:cNvSpPr>
          <p:nvPr/>
        </p:nvSpPr>
        <p:spPr>
          <a:xfrm>
            <a:off x="688141" y="1125918"/>
            <a:ext cx="3190617" cy="5609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ts val="4000"/>
              </a:lnSpc>
              <a:buClr>
                <a:schemeClr val="accent1"/>
              </a:buClr>
              <a:buNone/>
            </a:pPr>
            <a:r>
              <a:rPr kumimoji="0" lang="ko-KR" altLang="en-US" sz="3000" b="1" spc="-160" dirty="0">
                <a:effectLst/>
                <a:latin typeface="맑은 고딕" pitchFamily="50" charset="-127"/>
                <a:ea typeface="맑은 고딕" pitchFamily="50" charset="-127"/>
              </a:rPr>
              <a:t>  환경의 구성 요소</a:t>
            </a:r>
            <a:endParaRPr kumimoji="0" lang="en-US" altLang="ko-KR" sz="3000" b="1" spc="-160" dirty="0">
              <a:effectLst/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E89F7A-6832-181E-99EC-A9F467F5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8205"/>
            <a:ext cx="7128792" cy="47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1852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ew_Education02">
  <a:themeElements>
    <a:clrScheme name="Education02">
      <a:dk1>
        <a:srgbClr val="000000"/>
      </a:dk1>
      <a:lt1>
        <a:srgbClr val="FFFFFF"/>
      </a:lt1>
      <a:dk2>
        <a:srgbClr val="006699"/>
      </a:dk2>
      <a:lt2>
        <a:srgbClr val="ECF0ED"/>
      </a:lt2>
      <a:accent1>
        <a:srgbClr val="DF3939"/>
      </a:accent1>
      <a:accent2>
        <a:srgbClr val="F0A73C"/>
      </a:accent2>
      <a:accent3>
        <a:srgbClr val="21A6C5"/>
      </a:accent3>
      <a:accent4>
        <a:srgbClr val="BEC936"/>
      </a:accent4>
      <a:accent5>
        <a:srgbClr val="ECB0B0"/>
      </a:accent5>
      <a:accent6>
        <a:srgbClr val="C1C1C1"/>
      </a:accent6>
      <a:hlink>
        <a:srgbClr val="0099CC"/>
      </a:hlink>
      <a:folHlink>
        <a:srgbClr val="D361AA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11606</TotalTime>
  <Words>1682</Words>
  <Application>Microsoft Office PowerPoint</Application>
  <PresentationFormat>화면 슬라이드 쇼(4:3)</PresentationFormat>
  <Paragraphs>285</Paragraphs>
  <Slides>53</Slides>
  <Notes>28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53</vt:i4>
      </vt:variant>
    </vt:vector>
  </HeadingPairs>
  <TitlesOfParts>
    <vt:vector size="69" baseType="lpstr">
      <vt:lpstr>÷..Æ.ル..</vt:lpstr>
      <vt:lpstr>210 MGothicOTF</vt:lpstr>
      <vt:lpstr>HY견고딕</vt:lpstr>
      <vt:lpstr>HY바다M</vt:lpstr>
      <vt:lpstr>HY헤드라인M</vt:lpstr>
      <vt:lpstr>굴림</vt:lpstr>
      <vt:lpstr>맑은 고딕</vt:lpstr>
      <vt:lpstr>Arial</vt:lpstr>
      <vt:lpstr>Candara</vt:lpstr>
      <vt:lpstr>Corbel</vt:lpstr>
      <vt:lpstr>Segoe UI</vt:lpstr>
      <vt:lpstr>Wingdings</vt:lpstr>
      <vt:lpstr>Wingdings 2</vt:lpstr>
      <vt:lpstr>Wingdings 3</vt:lpstr>
      <vt:lpstr>HDOfficeLightV0</vt:lpstr>
      <vt:lpstr>New_Education02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Win10</cp:lastModifiedBy>
  <cp:revision>1101</cp:revision>
  <dcterms:created xsi:type="dcterms:W3CDTF">2010-03-30T01:48:18Z</dcterms:created>
  <dcterms:modified xsi:type="dcterms:W3CDTF">2025-03-05T07:29:11Z</dcterms:modified>
</cp:coreProperties>
</file>